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92" r:id="rId1"/>
    <p:sldMasterId id="2147484086" r:id="rId2"/>
    <p:sldMasterId id="2147484098" r:id="rId3"/>
    <p:sldMasterId id="2147484110" r:id="rId4"/>
  </p:sldMasterIdLst>
  <p:notesMasterIdLst>
    <p:notesMasterId r:id="rId53"/>
  </p:notesMasterIdLst>
  <p:handoutMasterIdLst>
    <p:handoutMasterId r:id="rId54"/>
  </p:handoutMasterIdLst>
  <p:sldIdLst>
    <p:sldId id="371" r:id="rId5"/>
    <p:sldId id="438" r:id="rId6"/>
    <p:sldId id="439" r:id="rId7"/>
    <p:sldId id="440" r:id="rId8"/>
    <p:sldId id="478" r:id="rId9"/>
    <p:sldId id="441" r:id="rId10"/>
    <p:sldId id="442" r:id="rId11"/>
    <p:sldId id="443" r:id="rId12"/>
    <p:sldId id="444" r:id="rId13"/>
    <p:sldId id="445" r:id="rId14"/>
    <p:sldId id="446" r:id="rId15"/>
    <p:sldId id="447" r:id="rId16"/>
    <p:sldId id="448" r:id="rId17"/>
    <p:sldId id="449" r:id="rId18"/>
    <p:sldId id="450" r:id="rId19"/>
    <p:sldId id="451" r:id="rId20"/>
    <p:sldId id="452" r:id="rId21"/>
    <p:sldId id="453" r:id="rId22"/>
    <p:sldId id="454" r:id="rId23"/>
    <p:sldId id="455" r:id="rId24"/>
    <p:sldId id="456" r:id="rId25"/>
    <p:sldId id="457" r:id="rId26"/>
    <p:sldId id="458" r:id="rId27"/>
    <p:sldId id="459" r:id="rId28"/>
    <p:sldId id="460" r:id="rId29"/>
    <p:sldId id="461" r:id="rId30"/>
    <p:sldId id="462" r:id="rId31"/>
    <p:sldId id="463" r:id="rId32"/>
    <p:sldId id="464" r:id="rId33"/>
    <p:sldId id="465" r:id="rId34"/>
    <p:sldId id="466" r:id="rId35"/>
    <p:sldId id="467" r:id="rId36"/>
    <p:sldId id="468" r:id="rId37"/>
    <p:sldId id="469" r:id="rId38"/>
    <p:sldId id="470" r:id="rId39"/>
    <p:sldId id="471" r:id="rId40"/>
    <p:sldId id="472" r:id="rId41"/>
    <p:sldId id="473" r:id="rId42"/>
    <p:sldId id="474" r:id="rId43"/>
    <p:sldId id="476" r:id="rId44"/>
    <p:sldId id="436" r:id="rId45"/>
    <p:sldId id="376" r:id="rId46"/>
    <p:sldId id="377" r:id="rId47"/>
    <p:sldId id="379" r:id="rId48"/>
    <p:sldId id="378" r:id="rId49"/>
    <p:sldId id="381" r:id="rId50"/>
    <p:sldId id="382" r:id="rId51"/>
    <p:sldId id="380" r:id="rId52"/>
  </p:sldIdLst>
  <p:sldSz cx="13004800" cy="9753600"/>
  <p:notesSz cx="7010400" cy="92964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1pPr>
    <a:lvl2pPr marL="455495" indent="1589" algn="ctr" rtl="0" fontAlgn="base">
      <a:spcBef>
        <a:spcPct val="0"/>
      </a:spcBef>
      <a:spcAft>
        <a:spcPct val="0"/>
      </a:spcAft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2pPr>
    <a:lvl3pPr marL="912579" indent="1589" algn="ctr" rtl="0" fontAlgn="base">
      <a:spcBef>
        <a:spcPct val="0"/>
      </a:spcBef>
      <a:spcAft>
        <a:spcPct val="0"/>
      </a:spcAft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3pPr>
    <a:lvl4pPr marL="1369663" indent="1589" algn="ctr" rtl="0" fontAlgn="base">
      <a:spcBef>
        <a:spcPct val="0"/>
      </a:spcBef>
      <a:spcAft>
        <a:spcPct val="0"/>
      </a:spcAft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4pPr>
    <a:lvl5pPr marL="1826743" indent="1589" algn="ctr" rtl="0" fontAlgn="base">
      <a:spcBef>
        <a:spcPct val="0"/>
      </a:spcBef>
      <a:spcAft>
        <a:spcPct val="0"/>
      </a:spcAft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5pPr>
    <a:lvl6pPr marL="2285417" algn="l" defTabSz="914166" rtl="0" eaLnBrk="1" latinLnBrk="0" hangingPunct="1"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6pPr>
    <a:lvl7pPr marL="2742497" algn="l" defTabSz="914166" rtl="0" eaLnBrk="1" latinLnBrk="0" hangingPunct="1"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7pPr>
    <a:lvl8pPr marL="3199582" algn="l" defTabSz="914166" rtl="0" eaLnBrk="1" latinLnBrk="0" hangingPunct="1"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8pPr>
    <a:lvl9pPr marL="3656665" algn="l" defTabSz="914166" rtl="0" eaLnBrk="1" latinLnBrk="0" hangingPunct="1">
      <a:defRPr sz="4300" kern="1200">
        <a:solidFill>
          <a:srgbClr val="FFFFFF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Helvetica Neue Light" charset="0"/>
        <a:ea typeface="ヒラギノ角ゴ ProN W3" charset="0"/>
        <a:cs typeface="ヒラギノ角ゴ ProN W3" charset="0"/>
        <a:sym typeface="Helvetica Neue Light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95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31" autoAdjust="0"/>
    <p:restoredTop sz="77506" autoAdjust="0"/>
  </p:normalViewPr>
  <p:slideViewPr>
    <p:cSldViewPr showGuides="1">
      <p:cViewPr varScale="1">
        <p:scale>
          <a:sx n="43" d="100"/>
          <a:sy n="43" d="100"/>
        </p:scale>
        <p:origin x="-1116" y="-114"/>
      </p:cViewPr>
      <p:guideLst>
        <p:guide orient="horz" pos="3072"/>
        <p:guide pos="40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2986"/>
    </p:cViewPr>
  </p:sorterViewPr>
  <p:notesViewPr>
    <p:cSldViewPr>
      <p:cViewPr varScale="1">
        <p:scale>
          <a:sx n="85" d="100"/>
          <a:sy n="85" d="100"/>
        </p:scale>
        <p:origin x="-1908" y="-90"/>
      </p:cViewPr>
      <p:guideLst>
        <p:guide orient="horz" pos="2928"/>
        <p:guide pos="2208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DDE55A-B184-4FF6-A55F-85C8089EE7B3}" type="doc">
      <dgm:prSet loTypeId="urn:microsoft.com/office/officeart/2005/8/layout/radial5" loCatId="relationship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E7F1402-930A-4300-83B7-F13B993BC096}">
      <dgm:prSet phldrT="[Text]"/>
      <dgm:spPr/>
      <dgm:t>
        <a:bodyPr/>
        <a:lstStyle/>
        <a:p>
          <a:r>
            <a:rPr lang="en-US" dirty="0" smtClean="0"/>
            <a:t>Your Property</a:t>
          </a:r>
          <a:endParaRPr lang="en-US" dirty="0"/>
        </a:p>
      </dgm:t>
    </dgm:pt>
    <dgm:pt modelId="{93807C50-4F3C-411D-AF43-835CE69C62EF}" type="parTrans" cxnId="{09B0A8BB-4153-4A82-95FE-F50310CA2A31}">
      <dgm:prSet/>
      <dgm:spPr/>
      <dgm:t>
        <a:bodyPr/>
        <a:lstStyle/>
        <a:p>
          <a:endParaRPr lang="en-US"/>
        </a:p>
      </dgm:t>
    </dgm:pt>
    <dgm:pt modelId="{FA1FF6C7-E503-465D-99CA-EED1D74F8BAE}" type="sibTrans" cxnId="{09B0A8BB-4153-4A82-95FE-F50310CA2A31}">
      <dgm:prSet/>
      <dgm:spPr/>
      <dgm:t>
        <a:bodyPr/>
        <a:lstStyle/>
        <a:p>
          <a:endParaRPr lang="en-US"/>
        </a:p>
      </dgm:t>
    </dgm:pt>
    <dgm:pt modelId="{2299EEB3-759D-498B-8888-1C3B2087D2F5}">
      <dgm:prSet phldrT="[Text]"/>
      <dgm:spPr/>
      <dgm:t>
        <a:bodyPr/>
        <a:lstStyle/>
        <a:p>
          <a:r>
            <a:rPr lang="en-US" dirty="0" smtClean="0"/>
            <a:t>Brokerage Websites</a:t>
          </a:r>
          <a:endParaRPr lang="en-US" dirty="0"/>
        </a:p>
      </dgm:t>
    </dgm:pt>
    <dgm:pt modelId="{4C47B211-988B-47DE-B35A-A2CD27CB0052}" type="parTrans" cxnId="{6854ED43-1194-49C3-BADD-F4A00108C870}">
      <dgm:prSet/>
      <dgm:spPr/>
      <dgm:t>
        <a:bodyPr/>
        <a:lstStyle/>
        <a:p>
          <a:endParaRPr lang="en-US"/>
        </a:p>
      </dgm:t>
    </dgm:pt>
    <dgm:pt modelId="{0D813121-A897-4AEF-9BDA-A5C57464308B}" type="sibTrans" cxnId="{6854ED43-1194-49C3-BADD-F4A00108C870}">
      <dgm:prSet/>
      <dgm:spPr/>
      <dgm:t>
        <a:bodyPr/>
        <a:lstStyle/>
        <a:p>
          <a:endParaRPr lang="en-US"/>
        </a:p>
      </dgm:t>
    </dgm:pt>
    <dgm:pt modelId="{26BD3F93-5CA7-4141-9D2A-B3C1E8C11012}">
      <dgm:prSet phldrT="[Text]"/>
      <dgm:spPr/>
      <dgm:t>
        <a:bodyPr/>
        <a:lstStyle/>
        <a:p>
          <a:r>
            <a:rPr lang="en-US" dirty="0" smtClean="0"/>
            <a:t> National Portals</a:t>
          </a:r>
          <a:endParaRPr lang="en-US" dirty="0"/>
        </a:p>
      </dgm:t>
    </dgm:pt>
    <dgm:pt modelId="{37B0766F-E7CC-43E0-B40E-21722A085153}" type="parTrans" cxnId="{EDFE652B-AACA-4854-B65C-4D1905909B23}">
      <dgm:prSet/>
      <dgm:spPr/>
      <dgm:t>
        <a:bodyPr/>
        <a:lstStyle/>
        <a:p>
          <a:endParaRPr lang="en-US"/>
        </a:p>
      </dgm:t>
    </dgm:pt>
    <dgm:pt modelId="{2477FC35-255E-4D0E-BD92-919398430070}" type="sibTrans" cxnId="{EDFE652B-AACA-4854-B65C-4D1905909B23}">
      <dgm:prSet/>
      <dgm:spPr/>
      <dgm:t>
        <a:bodyPr/>
        <a:lstStyle/>
        <a:p>
          <a:endParaRPr lang="en-US"/>
        </a:p>
      </dgm:t>
    </dgm:pt>
    <dgm:pt modelId="{8FC099FC-F1E9-43B1-B531-A6EC08C4E1E8}">
      <dgm:prSet phldrT="[Text]"/>
      <dgm:spPr/>
      <dgm:t>
        <a:bodyPr/>
        <a:lstStyle/>
        <a:p>
          <a:r>
            <a:rPr lang="en-US" dirty="0" smtClean="0"/>
            <a:t> Classified Services</a:t>
          </a:r>
          <a:endParaRPr lang="en-US" dirty="0"/>
        </a:p>
      </dgm:t>
    </dgm:pt>
    <dgm:pt modelId="{0A09C483-2A4E-4C90-87CA-74375BB15391}" type="parTrans" cxnId="{E50F1408-0395-4AD1-B8EF-EAF328F11A8E}">
      <dgm:prSet/>
      <dgm:spPr/>
      <dgm:t>
        <a:bodyPr/>
        <a:lstStyle/>
        <a:p>
          <a:endParaRPr lang="en-US"/>
        </a:p>
      </dgm:t>
    </dgm:pt>
    <dgm:pt modelId="{751B73AC-46DB-4614-BF29-E0BFB4F92D20}" type="sibTrans" cxnId="{E50F1408-0395-4AD1-B8EF-EAF328F11A8E}">
      <dgm:prSet/>
      <dgm:spPr/>
      <dgm:t>
        <a:bodyPr/>
        <a:lstStyle/>
        <a:p>
          <a:endParaRPr lang="en-US"/>
        </a:p>
      </dgm:t>
    </dgm:pt>
    <dgm:pt modelId="{A2AA2CEB-69EC-4A4C-957D-0EF116A3F4B4}">
      <dgm:prSet phldrT="[Text]"/>
      <dgm:spPr/>
      <dgm:t>
        <a:bodyPr/>
        <a:lstStyle/>
        <a:p>
          <a:r>
            <a:rPr lang="en-US" dirty="0" smtClean="0"/>
            <a:t> Search Engines</a:t>
          </a:r>
          <a:endParaRPr lang="en-US" dirty="0"/>
        </a:p>
      </dgm:t>
    </dgm:pt>
    <dgm:pt modelId="{0CBECC68-F726-4FE1-BAA1-EE6EE63E3E44}" type="parTrans" cxnId="{4C765C88-828F-438B-86A5-898AB36C60FA}">
      <dgm:prSet/>
      <dgm:spPr/>
      <dgm:t>
        <a:bodyPr/>
        <a:lstStyle/>
        <a:p>
          <a:endParaRPr lang="en-US"/>
        </a:p>
      </dgm:t>
    </dgm:pt>
    <dgm:pt modelId="{FB41A993-43AE-4BEC-98F9-2872BEF26545}" type="sibTrans" cxnId="{4C765C88-828F-438B-86A5-898AB36C60FA}">
      <dgm:prSet/>
      <dgm:spPr/>
      <dgm:t>
        <a:bodyPr/>
        <a:lstStyle/>
        <a:p>
          <a:endParaRPr lang="en-US"/>
        </a:p>
      </dgm:t>
    </dgm:pt>
    <dgm:pt modelId="{598B82E6-4F26-4628-B869-13AD1818DD88}">
      <dgm:prSet phldrT="[Text]"/>
      <dgm:spPr/>
      <dgm:t>
        <a:bodyPr/>
        <a:lstStyle/>
        <a:p>
          <a:r>
            <a:rPr lang="en-US" dirty="0" smtClean="0"/>
            <a:t>Social Media</a:t>
          </a:r>
          <a:endParaRPr lang="en-US" dirty="0"/>
        </a:p>
      </dgm:t>
    </dgm:pt>
    <dgm:pt modelId="{34390A4E-00FC-45FF-902D-F0579CDC7D24}" type="parTrans" cxnId="{EE9B4A64-6FE8-46AB-B826-974127FA962D}">
      <dgm:prSet/>
      <dgm:spPr/>
      <dgm:t>
        <a:bodyPr/>
        <a:lstStyle/>
        <a:p>
          <a:endParaRPr lang="en-US"/>
        </a:p>
      </dgm:t>
    </dgm:pt>
    <dgm:pt modelId="{ACA5CA15-5839-4B12-B942-E0F1561D3116}" type="sibTrans" cxnId="{EE9B4A64-6FE8-46AB-B826-974127FA962D}">
      <dgm:prSet/>
      <dgm:spPr/>
      <dgm:t>
        <a:bodyPr/>
        <a:lstStyle/>
        <a:p>
          <a:endParaRPr lang="en-US"/>
        </a:p>
      </dgm:t>
    </dgm:pt>
    <dgm:pt modelId="{C0D13147-B005-4406-BE72-9E72E91E63A2}" type="pres">
      <dgm:prSet presAssocID="{B2DDE55A-B184-4FF6-A55F-85C8089EE7B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364FCB-DCFF-445A-B7D7-8694B94C4405}" type="pres">
      <dgm:prSet presAssocID="{DE7F1402-930A-4300-83B7-F13B993BC096}" presName="centerShape" presStyleLbl="node0" presStyleIdx="0" presStyleCnt="1"/>
      <dgm:spPr/>
      <dgm:t>
        <a:bodyPr/>
        <a:lstStyle/>
        <a:p>
          <a:endParaRPr lang="en-US"/>
        </a:p>
      </dgm:t>
    </dgm:pt>
    <dgm:pt modelId="{0F16FB88-3B5F-4C21-A9DE-6FA0A397A643}" type="pres">
      <dgm:prSet presAssocID="{4C47B211-988B-47DE-B35A-A2CD27CB0052}" presName="parTrans" presStyleLbl="sibTrans2D1" presStyleIdx="0" presStyleCnt="5"/>
      <dgm:spPr/>
      <dgm:t>
        <a:bodyPr/>
        <a:lstStyle/>
        <a:p>
          <a:endParaRPr lang="en-US"/>
        </a:p>
      </dgm:t>
    </dgm:pt>
    <dgm:pt modelId="{C60EFC18-477B-498B-B585-A0C108DBDA24}" type="pres">
      <dgm:prSet presAssocID="{4C47B211-988B-47DE-B35A-A2CD27CB0052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38BE7387-D7F9-46E9-BA97-A3593A786B4F}" type="pres">
      <dgm:prSet presAssocID="{2299EEB3-759D-498B-8888-1C3B2087D2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1360B2-9B18-4448-AB3C-F86F39EF830B}" type="pres">
      <dgm:prSet presAssocID="{37B0766F-E7CC-43E0-B40E-21722A085153}" presName="parTrans" presStyleLbl="sibTrans2D1" presStyleIdx="1" presStyleCnt="5"/>
      <dgm:spPr/>
      <dgm:t>
        <a:bodyPr/>
        <a:lstStyle/>
        <a:p>
          <a:endParaRPr lang="en-US"/>
        </a:p>
      </dgm:t>
    </dgm:pt>
    <dgm:pt modelId="{CB9C026A-5486-4B33-80EB-32E1BD907318}" type="pres">
      <dgm:prSet presAssocID="{37B0766F-E7CC-43E0-B40E-21722A085153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7236E7B1-6D42-452E-ACF5-BBA1792F135D}" type="pres">
      <dgm:prSet presAssocID="{26BD3F93-5CA7-4141-9D2A-B3C1E8C11012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3BF96-2F86-4FA6-9212-40747D32C811}" type="pres">
      <dgm:prSet presAssocID="{0A09C483-2A4E-4C90-87CA-74375BB15391}" presName="parTrans" presStyleLbl="sibTrans2D1" presStyleIdx="2" presStyleCnt="5"/>
      <dgm:spPr/>
      <dgm:t>
        <a:bodyPr/>
        <a:lstStyle/>
        <a:p>
          <a:endParaRPr lang="en-US"/>
        </a:p>
      </dgm:t>
    </dgm:pt>
    <dgm:pt modelId="{2CBA295F-885D-4088-B60D-055543EF6135}" type="pres">
      <dgm:prSet presAssocID="{0A09C483-2A4E-4C90-87CA-74375BB1539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4301F284-5642-41CE-B85F-DEE6A09F5E4D}" type="pres">
      <dgm:prSet presAssocID="{8FC099FC-F1E9-43B1-B531-A6EC08C4E1E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C4AE9A-254B-4FCB-A284-0602DB646F0E}" type="pres">
      <dgm:prSet presAssocID="{0CBECC68-F726-4FE1-BAA1-EE6EE63E3E44}" presName="parTrans" presStyleLbl="sibTrans2D1" presStyleIdx="3" presStyleCnt="5"/>
      <dgm:spPr/>
      <dgm:t>
        <a:bodyPr/>
        <a:lstStyle/>
        <a:p>
          <a:endParaRPr lang="en-US"/>
        </a:p>
      </dgm:t>
    </dgm:pt>
    <dgm:pt modelId="{D1473543-449F-450A-99EB-8C38F19F8B37}" type="pres">
      <dgm:prSet presAssocID="{0CBECC68-F726-4FE1-BAA1-EE6EE63E3E44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15C38AD8-6D34-41FA-A4C6-41B4222CDDE1}" type="pres">
      <dgm:prSet presAssocID="{A2AA2CEB-69EC-4A4C-957D-0EF116A3F4B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88D7C6-E719-4FFB-9BD0-97838C73B17B}" type="pres">
      <dgm:prSet presAssocID="{34390A4E-00FC-45FF-902D-F0579CDC7D24}" presName="parTrans" presStyleLbl="sibTrans2D1" presStyleIdx="4" presStyleCnt="5"/>
      <dgm:spPr/>
      <dgm:t>
        <a:bodyPr/>
        <a:lstStyle/>
        <a:p>
          <a:endParaRPr lang="en-US"/>
        </a:p>
      </dgm:t>
    </dgm:pt>
    <dgm:pt modelId="{27D7E349-2D66-4D7A-BFB6-FB5E96754167}" type="pres">
      <dgm:prSet presAssocID="{34390A4E-00FC-45FF-902D-F0579CDC7D24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16EB862E-1870-44D2-B181-5F026436A98E}" type="pres">
      <dgm:prSet presAssocID="{598B82E6-4F26-4628-B869-13AD1818DD8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07DB1A-2485-4616-A1AC-2317ED2438EC}" type="presOf" srcId="{0A09C483-2A4E-4C90-87CA-74375BB15391}" destId="{2CBA295F-885D-4088-B60D-055543EF6135}" srcOrd="1" destOrd="0" presId="urn:microsoft.com/office/officeart/2005/8/layout/radial5"/>
    <dgm:cxn modelId="{E50F1408-0395-4AD1-B8EF-EAF328F11A8E}" srcId="{DE7F1402-930A-4300-83B7-F13B993BC096}" destId="{8FC099FC-F1E9-43B1-B531-A6EC08C4E1E8}" srcOrd="2" destOrd="0" parTransId="{0A09C483-2A4E-4C90-87CA-74375BB15391}" sibTransId="{751B73AC-46DB-4614-BF29-E0BFB4F92D20}"/>
    <dgm:cxn modelId="{4C765C88-828F-438B-86A5-898AB36C60FA}" srcId="{DE7F1402-930A-4300-83B7-F13B993BC096}" destId="{A2AA2CEB-69EC-4A4C-957D-0EF116A3F4B4}" srcOrd="3" destOrd="0" parTransId="{0CBECC68-F726-4FE1-BAA1-EE6EE63E3E44}" sibTransId="{FB41A993-43AE-4BEC-98F9-2872BEF26545}"/>
    <dgm:cxn modelId="{600470C1-D4AC-4FF8-AB97-824AA96C0EA3}" type="presOf" srcId="{0CBECC68-F726-4FE1-BAA1-EE6EE63E3E44}" destId="{D1473543-449F-450A-99EB-8C38F19F8B37}" srcOrd="1" destOrd="0" presId="urn:microsoft.com/office/officeart/2005/8/layout/radial5"/>
    <dgm:cxn modelId="{CB6ECCF5-520E-4139-BF93-195C4FF67368}" type="presOf" srcId="{DE7F1402-930A-4300-83B7-F13B993BC096}" destId="{CF364FCB-DCFF-445A-B7D7-8694B94C4405}" srcOrd="0" destOrd="0" presId="urn:microsoft.com/office/officeart/2005/8/layout/radial5"/>
    <dgm:cxn modelId="{64AB3FC6-A5C1-44E0-94CE-FF87CDA0B3F7}" type="presOf" srcId="{37B0766F-E7CC-43E0-B40E-21722A085153}" destId="{CB9C026A-5486-4B33-80EB-32E1BD907318}" srcOrd="1" destOrd="0" presId="urn:microsoft.com/office/officeart/2005/8/layout/radial5"/>
    <dgm:cxn modelId="{09B0A8BB-4153-4A82-95FE-F50310CA2A31}" srcId="{B2DDE55A-B184-4FF6-A55F-85C8089EE7B3}" destId="{DE7F1402-930A-4300-83B7-F13B993BC096}" srcOrd="0" destOrd="0" parTransId="{93807C50-4F3C-411D-AF43-835CE69C62EF}" sibTransId="{FA1FF6C7-E503-465D-99CA-EED1D74F8BAE}"/>
    <dgm:cxn modelId="{1184CAE0-9030-42D0-BB00-C5D05ADC4E31}" type="presOf" srcId="{26BD3F93-5CA7-4141-9D2A-B3C1E8C11012}" destId="{7236E7B1-6D42-452E-ACF5-BBA1792F135D}" srcOrd="0" destOrd="0" presId="urn:microsoft.com/office/officeart/2005/8/layout/radial5"/>
    <dgm:cxn modelId="{A8C826C1-82FE-44F1-BBD7-49678DBD1452}" type="presOf" srcId="{37B0766F-E7CC-43E0-B40E-21722A085153}" destId="{CE1360B2-9B18-4448-AB3C-F86F39EF830B}" srcOrd="0" destOrd="0" presId="urn:microsoft.com/office/officeart/2005/8/layout/radial5"/>
    <dgm:cxn modelId="{A1243A94-733D-481A-BB2B-64AECB7BF26F}" type="presOf" srcId="{0A09C483-2A4E-4C90-87CA-74375BB15391}" destId="{7B43BF96-2F86-4FA6-9212-40747D32C811}" srcOrd="0" destOrd="0" presId="urn:microsoft.com/office/officeart/2005/8/layout/radial5"/>
    <dgm:cxn modelId="{EE9B4A64-6FE8-46AB-B826-974127FA962D}" srcId="{DE7F1402-930A-4300-83B7-F13B993BC096}" destId="{598B82E6-4F26-4628-B869-13AD1818DD88}" srcOrd="4" destOrd="0" parTransId="{34390A4E-00FC-45FF-902D-F0579CDC7D24}" sibTransId="{ACA5CA15-5839-4B12-B942-E0F1561D3116}"/>
    <dgm:cxn modelId="{140F6D64-A565-444D-8385-36AC30D0DF8B}" type="presOf" srcId="{4C47B211-988B-47DE-B35A-A2CD27CB0052}" destId="{0F16FB88-3B5F-4C21-A9DE-6FA0A397A643}" srcOrd="0" destOrd="0" presId="urn:microsoft.com/office/officeart/2005/8/layout/radial5"/>
    <dgm:cxn modelId="{C842127D-6DA9-4E13-A527-60AAAAE53694}" type="presOf" srcId="{B2DDE55A-B184-4FF6-A55F-85C8089EE7B3}" destId="{C0D13147-B005-4406-BE72-9E72E91E63A2}" srcOrd="0" destOrd="0" presId="urn:microsoft.com/office/officeart/2005/8/layout/radial5"/>
    <dgm:cxn modelId="{DDA51522-E532-4E44-9044-9CC47BB6DD1E}" type="presOf" srcId="{34390A4E-00FC-45FF-902D-F0579CDC7D24}" destId="{0C88D7C6-E719-4FFB-9BD0-97838C73B17B}" srcOrd="0" destOrd="0" presId="urn:microsoft.com/office/officeart/2005/8/layout/radial5"/>
    <dgm:cxn modelId="{686E7AF6-AF41-4A86-BF89-4D00AF8F0F5B}" type="presOf" srcId="{2299EEB3-759D-498B-8888-1C3B2087D2F5}" destId="{38BE7387-D7F9-46E9-BA97-A3593A786B4F}" srcOrd="0" destOrd="0" presId="urn:microsoft.com/office/officeart/2005/8/layout/radial5"/>
    <dgm:cxn modelId="{EB639394-F131-4828-83EB-F3C4211CCC6E}" type="presOf" srcId="{4C47B211-988B-47DE-B35A-A2CD27CB0052}" destId="{C60EFC18-477B-498B-B585-A0C108DBDA24}" srcOrd="1" destOrd="0" presId="urn:microsoft.com/office/officeart/2005/8/layout/radial5"/>
    <dgm:cxn modelId="{7A866E3A-2133-467B-8DF9-74A77B513D35}" type="presOf" srcId="{598B82E6-4F26-4628-B869-13AD1818DD88}" destId="{16EB862E-1870-44D2-B181-5F026436A98E}" srcOrd="0" destOrd="0" presId="urn:microsoft.com/office/officeart/2005/8/layout/radial5"/>
    <dgm:cxn modelId="{EDFE652B-AACA-4854-B65C-4D1905909B23}" srcId="{DE7F1402-930A-4300-83B7-F13B993BC096}" destId="{26BD3F93-5CA7-4141-9D2A-B3C1E8C11012}" srcOrd="1" destOrd="0" parTransId="{37B0766F-E7CC-43E0-B40E-21722A085153}" sibTransId="{2477FC35-255E-4D0E-BD92-919398430070}"/>
    <dgm:cxn modelId="{DF4BF29C-A525-425D-BD3C-CC3C722113B2}" type="presOf" srcId="{34390A4E-00FC-45FF-902D-F0579CDC7D24}" destId="{27D7E349-2D66-4D7A-BFB6-FB5E96754167}" srcOrd="1" destOrd="0" presId="urn:microsoft.com/office/officeart/2005/8/layout/radial5"/>
    <dgm:cxn modelId="{DE9FF541-971E-49C4-84AB-17144BF68313}" type="presOf" srcId="{A2AA2CEB-69EC-4A4C-957D-0EF116A3F4B4}" destId="{15C38AD8-6D34-41FA-A4C6-41B4222CDDE1}" srcOrd="0" destOrd="0" presId="urn:microsoft.com/office/officeart/2005/8/layout/radial5"/>
    <dgm:cxn modelId="{FAD16C5A-4684-4D9B-B1FC-1B412ACE8405}" type="presOf" srcId="{8FC099FC-F1E9-43B1-B531-A6EC08C4E1E8}" destId="{4301F284-5642-41CE-B85F-DEE6A09F5E4D}" srcOrd="0" destOrd="0" presId="urn:microsoft.com/office/officeart/2005/8/layout/radial5"/>
    <dgm:cxn modelId="{F6F58C30-1C59-4B72-931F-44E8A4A11DE7}" type="presOf" srcId="{0CBECC68-F726-4FE1-BAA1-EE6EE63E3E44}" destId="{0AC4AE9A-254B-4FCB-A284-0602DB646F0E}" srcOrd="0" destOrd="0" presId="urn:microsoft.com/office/officeart/2005/8/layout/radial5"/>
    <dgm:cxn modelId="{6854ED43-1194-49C3-BADD-F4A00108C870}" srcId="{DE7F1402-930A-4300-83B7-F13B993BC096}" destId="{2299EEB3-759D-498B-8888-1C3B2087D2F5}" srcOrd="0" destOrd="0" parTransId="{4C47B211-988B-47DE-B35A-A2CD27CB0052}" sibTransId="{0D813121-A897-4AEF-9BDA-A5C57464308B}"/>
    <dgm:cxn modelId="{A619EB70-63B9-4897-8D3D-D40371796A6A}" type="presParOf" srcId="{C0D13147-B005-4406-BE72-9E72E91E63A2}" destId="{CF364FCB-DCFF-445A-B7D7-8694B94C4405}" srcOrd="0" destOrd="0" presId="urn:microsoft.com/office/officeart/2005/8/layout/radial5"/>
    <dgm:cxn modelId="{2DC33B4E-F5D8-4C07-8C08-131A5FB30AC9}" type="presParOf" srcId="{C0D13147-B005-4406-BE72-9E72E91E63A2}" destId="{0F16FB88-3B5F-4C21-A9DE-6FA0A397A643}" srcOrd="1" destOrd="0" presId="urn:microsoft.com/office/officeart/2005/8/layout/radial5"/>
    <dgm:cxn modelId="{2E75F8C2-2136-4602-8AF1-726B52BBF67B}" type="presParOf" srcId="{0F16FB88-3B5F-4C21-A9DE-6FA0A397A643}" destId="{C60EFC18-477B-498B-B585-A0C108DBDA24}" srcOrd="0" destOrd="0" presId="urn:microsoft.com/office/officeart/2005/8/layout/radial5"/>
    <dgm:cxn modelId="{B9516FDB-0C45-4B7E-B099-DCEC9DB05CE5}" type="presParOf" srcId="{C0D13147-B005-4406-BE72-9E72E91E63A2}" destId="{38BE7387-D7F9-46E9-BA97-A3593A786B4F}" srcOrd="2" destOrd="0" presId="urn:microsoft.com/office/officeart/2005/8/layout/radial5"/>
    <dgm:cxn modelId="{EF55C633-7A1F-40D7-B34E-84BE33C32F1E}" type="presParOf" srcId="{C0D13147-B005-4406-BE72-9E72E91E63A2}" destId="{CE1360B2-9B18-4448-AB3C-F86F39EF830B}" srcOrd="3" destOrd="0" presId="urn:microsoft.com/office/officeart/2005/8/layout/radial5"/>
    <dgm:cxn modelId="{EE954137-6562-40D3-B3D7-AFBBE954FE81}" type="presParOf" srcId="{CE1360B2-9B18-4448-AB3C-F86F39EF830B}" destId="{CB9C026A-5486-4B33-80EB-32E1BD907318}" srcOrd="0" destOrd="0" presId="urn:microsoft.com/office/officeart/2005/8/layout/radial5"/>
    <dgm:cxn modelId="{3BBAE7AF-51DB-4616-B0E0-B5AD63CE7CAD}" type="presParOf" srcId="{C0D13147-B005-4406-BE72-9E72E91E63A2}" destId="{7236E7B1-6D42-452E-ACF5-BBA1792F135D}" srcOrd="4" destOrd="0" presId="urn:microsoft.com/office/officeart/2005/8/layout/radial5"/>
    <dgm:cxn modelId="{4D34B82F-447A-439B-BB85-97B8D21E990B}" type="presParOf" srcId="{C0D13147-B005-4406-BE72-9E72E91E63A2}" destId="{7B43BF96-2F86-4FA6-9212-40747D32C811}" srcOrd="5" destOrd="0" presId="urn:microsoft.com/office/officeart/2005/8/layout/radial5"/>
    <dgm:cxn modelId="{834D6E67-68A7-40E2-A733-739D069F0348}" type="presParOf" srcId="{7B43BF96-2F86-4FA6-9212-40747D32C811}" destId="{2CBA295F-885D-4088-B60D-055543EF6135}" srcOrd="0" destOrd="0" presId="urn:microsoft.com/office/officeart/2005/8/layout/radial5"/>
    <dgm:cxn modelId="{1D87C6BB-BD33-4CAB-B37F-87DEDB67BE61}" type="presParOf" srcId="{C0D13147-B005-4406-BE72-9E72E91E63A2}" destId="{4301F284-5642-41CE-B85F-DEE6A09F5E4D}" srcOrd="6" destOrd="0" presId="urn:microsoft.com/office/officeart/2005/8/layout/radial5"/>
    <dgm:cxn modelId="{533D88C9-C39F-4D05-984C-9AA091EE1A8D}" type="presParOf" srcId="{C0D13147-B005-4406-BE72-9E72E91E63A2}" destId="{0AC4AE9A-254B-4FCB-A284-0602DB646F0E}" srcOrd="7" destOrd="0" presId="urn:microsoft.com/office/officeart/2005/8/layout/radial5"/>
    <dgm:cxn modelId="{BADE2F61-E3B3-4B94-849B-EA12B5131A0A}" type="presParOf" srcId="{0AC4AE9A-254B-4FCB-A284-0602DB646F0E}" destId="{D1473543-449F-450A-99EB-8C38F19F8B37}" srcOrd="0" destOrd="0" presId="urn:microsoft.com/office/officeart/2005/8/layout/radial5"/>
    <dgm:cxn modelId="{57D7A3D2-92EA-4467-A622-649ECF8023D1}" type="presParOf" srcId="{C0D13147-B005-4406-BE72-9E72E91E63A2}" destId="{15C38AD8-6D34-41FA-A4C6-41B4222CDDE1}" srcOrd="8" destOrd="0" presId="urn:microsoft.com/office/officeart/2005/8/layout/radial5"/>
    <dgm:cxn modelId="{73B30698-DD86-4C85-A2A7-3173305611F7}" type="presParOf" srcId="{C0D13147-B005-4406-BE72-9E72E91E63A2}" destId="{0C88D7C6-E719-4FFB-9BD0-97838C73B17B}" srcOrd="9" destOrd="0" presId="urn:microsoft.com/office/officeart/2005/8/layout/radial5"/>
    <dgm:cxn modelId="{EC278774-C828-4EF3-BC8B-B2AA2F2387EC}" type="presParOf" srcId="{0C88D7C6-E719-4FFB-9BD0-97838C73B17B}" destId="{27D7E349-2D66-4D7A-BFB6-FB5E96754167}" srcOrd="0" destOrd="0" presId="urn:microsoft.com/office/officeart/2005/8/layout/radial5"/>
    <dgm:cxn modelId="{9BC5488D-CE0F-457F-814E-4D7ADC939B2A}" type="presParOf" srcId="{C0D13147-B005-4406-BE72-9E72E91E63A2}" destId="{16EB862E-1870-44D2-B181-5F026436A98E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364FCB-DCFF-445A-B7D7-8694B94C4405}">
      <dsp:nvSpPr>
        <dsp:cNvPr id="0" name=""/>
        <dsp:cNvSpPr/>
      </dsp:nvSpPr>
      <dsp:spPr>
        <a:xfrm>
          <a:off x="4276989" y="3199092"/>
          <a:ext cx="2283354" cy="22833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Your Property</a:t>
          </a:r>
          <a:endParaRPr lang="en-US" sz="3400" kern="1200" dirty="0"/>
        </a:p>
      </dsp:txBody>
      <dsp:txXfrm>
        <a:off x="4276989" y="3199092"/>
        <a:ext cx="2283354" cy="2283354"/>
      </dsp:txXfrm>
    </dsp:sp>
    <dsp:sp modelId="{0F16FB88-3B5F-4C21-A9DE-6FA0A397A643}">
      <dsp:nvSpPr>
        <dsp:cNvPr id="0" name=""/>
        <dsp:cNvSpPr/>
      </dsp:nvSpPr>
      <dsp:spPr>
        <a:xfrm rot="16200000">
          <a:off x="5177368" y="2369301"/>
          <a:ext cx="482595" cy="7763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16200000">
        <a:off x="5177368" y="2369301"/>
        <a:ext cx="482595" cy="776340"/>
      </dsp:txXfrm>
    </dsp:sp>
    <dsp:sp modelId="{38BE7387-D7F9-46E9-BA97-A3593A786B4F}">
      <dsp:nvSpPr>
        <dsp:cNvPr id="0" name=""/>
        <dsp:cNvSpPr/>
      </dsp:nvSpPr>
      <dsp:spPr>
        <a:xfrm>
          <a:off x="4276989" y="5180"/>
          <a:ext cx="2283354" cy="22833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Brokerage Websites</a:t>
          </a:r>
          <a:endParaRPr lang="en-US" sz="2900" kern="1200" dirty="0"/>
        </a:p>
      </dsp:txBody>
      <dsp:txXfrm>
        <a:off x="4276989" y="5180"/>
        <a:ext cx="2283354" cy="2283354"/>
      </dsp:txXfrm>
    </dsp:sp>
    <dsp:sp modelId="{CE1360B2-9B18-4448-AB3C-F86F39EF830B}">
      <dsp:nvSpPr>
        <dsp:cNvPr id="0" name=""/>
        <dsp:cNvSpPr/>
      </dsp:nvSpPr>
      <dsp:spPr>
        <a:xfrm rot="20520000">
          <a:off x="6683174" y="3463333"/>
          <a:ext cx="482595" cy="7763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20520000">
        <a:off x="6683174" y="3463333"/>
        <a:ext cx="482595" cy="776340"/>
      </dsp:txXfrm>
    </dsp:sp>
    <dsp:sp modelId="{7236E7B1-6D42-452E-ACF5-BBA1792F135D}">
      <dsp:nvSpPr>
        <dsp:cNvPr id="0" name=""/>
        <dsp:cNvSpPr/>
      </dsp:nvSpPr>
      <dsp:spPr>
        <a:xfrm>
          <a:off x="7314580" y="2212119"/>
          <a:ext cx="2283354" cy="22833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 National Portals</a:t>
          </a:r>
          <a:endParaRPr lang="en-US" sz="2900" kern="1200" dirty="0"/>
        </a:p>
      </dsp:txBody>
      <dsp:txXfrm>
        <a:off x="7314580" y="2212119"/>
        <a:ext cx="2283354" cy="2283354"/>
      </dsp:txXfrm>
    </dsp:sp>
    <dsp:sp modelId="{7B43BF96-2F86-4FA6-9212-40747D32C811}">
      <dsp:nvSpPr>
        <dsp:cNvPr id="0" name=""/>
        <dsp:cNvSpPr/>
      </dsp:nvSpPr>
      <dsp:spPr>
        <a:xfrm rot="3240000">
          <a:off x="6108007" y="5233514"/>
          <a:ext cx="482595" cy="7763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3240000">
        <a:off x="6108007" y="5233514"/>
        <a:ext cx="482595" cy="776340"/>
      </dsp:txXfrm>
    </dsp:sp>
    <dsp:sp modelId="{4301F284-5642-41CE-B85F-DEE6A09F5E4D}">
      <dsp:nvSpPr>
        <dsp:cNvPr id="0" name=""/>
        <dsp:cNvSpPr/>
      </dsp:nvSpPr>
      <dsp:spPr>
        <a:xfrm>
          <a:off x="6154323" y="5783021"/>
          <a:ext cx="2283354" cy="22833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 Classified Services</a:t>
          </a:r>
          <a:endParaRPr lang="en-US" sz="2900" kern="1200" dirty="0"/>
        </a:p>
      </dsp:txBody>
      <dsp:txXfrm>
        <a:off x="6154323" y="5783021"/>
        <a:ext cx="2283354" cy="2283354"/>
      </dsp:txXfrm>
    </dsp:sp>
    <dsp:sp modelId="{0AC4AE9A-254B-4FCB-A284-0602DB646F0E}">
      <dsp:nvSpPr>
        <dsp:cNvPr id="0" name=""/>
        <dsp:cNvSpPr/>
      </dsp:nvSpPr>
      <dsp:spPr>
        <a:xfrm rot="7560000">
          <a:off x="4246729" y="5233514"/>
          <a:ext cx="482595" cy="7763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7560000">
        <a:off x="4246729" y="5233514"/>
        <a:ext cx="482595" cy="776340"/>
      </dsp:txXfrm>
    </dsp:sp>
    <dsp:sp modelId="{15C38AD8-6D34-41FA-A4C6-41B4222CDDE1}">
      <dsp:nvSpPr>
        <dsp:cNvPr id="0" name=""/>
        <dsp:cNvSpPr/>
      </dsp:nvSpPr>
      <dsp:spPr>
        <a:xfrm>
          <a:off x="2399654" y="5783021"/>
          <a:ext cx="2283354" cy="22833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 Search Engines</a:t>
          </a:r>
          <a:endParaRPr lang="en-US" sz="2900" kern="1200" dirty="0"/>
        </a:p>
      </dsp:txBody>
      <dsp:txXfrm>
        <a:off x="2399654" y="5783021"/>
        <a:ext cx="2283354" cy="2283354"/>
      </dsp:txXfrm>
    </dsp:sp>
    <dsp:sp modelId="{0C88D7C6-E719-4FFB-9BD0-97838C73B17B}">
      <dsp:nvSpPr>
        <dsp:cNvPr id="0" name=""/>
        <dsp:cNvSpPr/>
      </dsp:nvSpPr>
      <dsp:spPr>
        <a:xfrm rot="11880000">
          <a:off x="3671562" y="3463333"/>
          <a:ext cx="482595" cy="77634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700" kern="1200"/>
        </a:p>
      </dsp:txBody>
      <dsp:txXfrm rot="11880000">
        <a:off x="3671562" y="3463333"/>
        <a:ext cx="482595" cy="776340"/>
      </dsp:txXfrm>
    </dsp:sp>
    <dsp:sp modelId="{16EB862E-1870-44D2-B181-5F026436A98E}">
      <dsp:nvSpPr>
        <dsp:cNvPr id="0" name=""/>
        <dsp:cNvSpPr/>
      </dsp:nvSpPr>
      <dsp:spPr>
        <a:xfrm>
          <a:off x="1239398" y="2212119"/>
          <a:ext cx="2283354" cy="228335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Social Media</a:t>
          </a:r>
          <a:endParaRPr lang="en-US" sz="2900" kern="1200" dirty="0"/>
        </a:p>
      </dsp:txBody>
      <dsp:txXfrm>
        <a:off x="1239398" y="2212119"/>
        <a:ext cx="2283354" cy="22833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48CFD52D-89C4-464D-A62D-8D090CD1AD67}" type="datetimeFigureOut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24633064-F216-4D30-A9C0-1BC6DFBEF3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4838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16386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3446301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Helvetica Neue Light" charset="0"/>
        <a:ea typeface="+mn-ea"/>
        <a:cs typeface="+mn-cs"/>
      </a:defRPr>
    </a:lvl1pPr>
    <a:lvl2pPr marL="455495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Helvetica Neue Light" charset="0"/>
        <a:ea typeface="+mn-ea"/>
        <a:cs typeface="+mn-cs"/>
      </a:defRPr>
    </a:lvl2pPr>
    <a:lvl3pPr marL="912579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Helvetica Neue Light" charset="0"/>
        <a:ea typeface="+mn-ea"/>
        <a:cs typeface="+mn-cs"/>
      </a:defRPr>
    </a:lvl3pPr>
    <a:lvl4pPr marL="1369663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Helvetica Neue Light" charset="0"/>
        <a:ea typeface="+mn-ea"/>
        <a:cs typeface="+mn-cs"/>
      </a:defRPr>
    </a:lvl4pPr>
    <a:lvl5pPr marL="1826743" algn="l" rtl="0" eaLnBrk="0" fontAlgn="base" hangingPunct="0">
      <a:spcBef>
        <a:spcPct val="0"/>
      </a:spcBef>
      <a:spcAft>
        <a:spcPct val="0"/>
      </a:spcAft>
      <a:defRPr sz="1100" kern="1200">
        <a:solidFill>
          <a:schemeClr val="tx1"/>
        </a:solidFill>
        <a:latin typeface="Helvetica Neue Light" charset="0"/>
        <a:ea typeface="+mn-ea"/>
        <a:cs typeface="+mn-cs"/>
      </a:defRPr>
    </a:lvl5pPr>
    <a:lvl6pPr marL="2285300" algn="l" defTabSz="91411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357" algn="l" defTabSz="91411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9418" algn="l" defTabSz="91411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6478" algn="l" defTabSz="914119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0137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1203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r>
              <a:rPr lang="en-US" sz="1600" smtClean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EXPLAIN THE WHEEL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z="1600" smtClean="0">
                <a:latin typeface="Helvetica" charset="0"/>
                <a:ea typeface="Helvetica" charset="0"/>
                <a:cs typeface="Helvetica" charset="0"/>
                <a:sym typeface="Helvetica" charset="0"/>
              </a:rPr>
              <a:t>EXPLAIN THE WHEEL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3251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427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r>
              <a:rPr lang="en-US" sz="1600" dirty="0" smtClean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EXPLAIN THE WHEEL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6323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600" dirty="0" smtClean="0"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734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600" dirty="0" smtClean="0"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8371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600" dirty="0" smtClean="0"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600" dirty="0" smtClean="0"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600" dirty="0" smtClean="0"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61443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6246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63491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6451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6553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66563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81100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Intro slide</a:t>
            </a: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/>
          <a:lstStyle>
            <a:lvl1pPr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1pPr>
            <a:lvl2pPr marL="757066" indent="-291179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2pPr>
            <a:lvl3pPr marL="1164717" indent="-232943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3pPr>
            <a:lvl4pPr marL="1630604" indent="-232943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4pPr>
            <a:lvl5pPr marL="2096491" indent="-232943"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MS PGothic" pitchFamily="34" charset="-128"/>
              </a:defRPr>
            </a:lvl9pPr>
          </a:lstStyle>
          <a:p>
            <a:fld id="{20AB610D-CE7D-4657-AB6A-5B62B23C69F5}" type="slidenum">
              <a:rPr lang="en-US" sz="1200">
                <a:solidFill>
                  <a:prstClr val="black"/>
                </a:solidFill>
              </a:rPr>
              <a:pPr/>
              <a:t>41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2595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2697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28003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4505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2902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r>
              <a:rPr lang="en-US" sz="1600" dirty="0" smtClean="0">
                <a:solidFill>
                  <a:srgbClr val="000000"/>
                </a:solidFill>
                <a:latin typeface="Helvetica" charset="0"/>
                <a:ea typeface="Helvetica" charset="0"/>
                <a:cs typeface="Helvetica" charset="0"/>
                <a:sym typeface="Helvetica" charset="0"/>
              </a:rPr>
              <a:t>EXPLAIN THE WHEEL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30051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3107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13209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46083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222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z="1600" dirty="0">
              <a:latin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47107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48131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49155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solidFill>
            <a:srgbClr val="FFFFFF"/>
          </a:solidFill>
          <a:ln/>
        </p:spPr>
      </p:sp>
      <p:sp>
        <p:nvSpPr>
          <p:cNvPr id="50179" name="Rectangle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41275"/>
            <a:endParaRPr lang="en-US" sz="1600" dirty="0" smtClean="0">
              <a:solidFill>
                <a:srgbClr val="000000"/>
              </a:solidFill>
              <a:latin typeface="Helvetica" charset="0"/>
              <a:ea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5446" y="325438"/>
            <a:ext cx="12366625" cy="858361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5" tIns="65003" rIns="130005" bIns="65003" anchor="ctr"/>
          <a:lstStyle/>
          <a:p>
            <a:pPr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301633" y="7615245"/>
            <a:ext cx="12406313" cy="1892299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473" y="4500563"/>
              <a:ext cx="4295427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078" y="4318000"/>
              <a:ext cx="8279520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922" y="4335463"/>
              <a:ext cx="8164642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169" y="4316413"/>
              <a:ext cx="4939742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2275841"/>
            <a:ext cx="11054080" cy="2531709"/>
          </a:xfrm>
        </p:spPr>
        <p:txBody>
          <a:bodyPr anchor="b">
            <a:normAutofit/>
          </a:bodyPr>
          <a:lstStyle>
            <a:lvl1pPr>
              <a:defRPr sz="63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057424"/>
            <a:ext cx="9103360" cy="209521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50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01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0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0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02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09B197-6ADC-4906-9B21-64A998F13608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FC558-2C3B-40B7-A826-09950FA4E9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817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963FB-4A74-47EA-9D3D-21FBA70E95D7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451C3-2064-4CB4-918A-864C181508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7867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hidden">
          <a:xfrm>
            <a:off x="325446" y="325438"/>
            <a:ext cx="12366625" cy="2028826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5" tIns="65003" rIns="130005" bIns="65003" anchor="ctr"/>
          <a:lstStyle/>
          <a:p>
            <a:pPr>
              <a:defRPr/>
            </a:pPr>
            <a:endParaRPr lang="en-US"/>
          </a:p>
        </p:txBody>
      </p:sp>
      <p:grpSp>
        <p:nvGrpSpPr>
          <p:cNvPr id="5" name="Group 15"/>
          <p:cNvGrpSpPr>
            <a:grpSpLocks noChangeAspect="1"/>
          </p:cNvGrpSpPr>
          <p:nvPr/>
        </p:nvGrpSpPr>
        <p:grpSpPr bwMode="auto">
          <a:xfrm>
            <a:off x="301633" y="1016000"/>
            <a:ext cx="12406313" cy="1893888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473" y="4500390"/>
              <a:ext cx="4295427" cy="1016735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078" y="4317981"/>
              <a:ext cx="8279520" cy="121024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922" y="4335428"/>
              <a:ext cx="8164642" cy="1102388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169" y="4316394"/>
              <a:ext cx="4939742" cy="92790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0" name="Freeform 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2059103"/>
            <a:ext cx="2926080" cy="6381985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2059093"/>
            <a:ext cx="8561493" cy="6381986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95809-02BE-44FF-A54A-2DD570230FC5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EA168C-F8AC-43D0-B76F-1FBAA69209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33206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ITLE-SCREEN-no-TEXT-2.jpg                                     04278496Macintosh HD                   7C262306: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3029941"/>
            <a:ext cx="11054080" cy="2090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527041"/>
            <a:ext cx="9103360" cy="2492587"/>
          </a:xfrm>
        </p:spPr>
        <p:txBody>
          <a:bodyPr/>
          <a:lstStyle>
            <a:lvl1pPr marL="0" indent="0" algn="ctr">
              <a:buNone/>
              <a:defRPr/>
            </a:lvl1pPr>
            <a:lvl2pPr marL="650130" indent="0" algn="ctr">
              <a:buNone/>
              <a:defRPr/>
            </a:lvl2pPr>
            <a:lvl3pPr marL="1300259" indent="0" algn="ctr">
              <a:buNone/>
              <a:defRPr/>
            </a:lvl3pPr>
            <a:lvl4pPr marL="1950391" indent="0" algn="ctr">
              <a:buNone/>
              <a:defRPr/>
            </a:lvl4pPr>
            <a:lvl5pPr marL="2600520" indent="0" algn="ctr">
              <a:buNone/>
              <a:defRPr/>
            </a:lvl5pPr>
            <a:lvl6pPr marL="3250650" indent="0" algn="ctr">
              <a:buNone/>
              <a:defRPr/>
            </a:lvl6pPr>
            <a:lvl7pPr marL="3900782" indent="0" algn="ctr">
              <a:buNone/>
              <a:defRPr/>
            </a:lvl7pPr>
            <a:lvl8pPr marL="4550909" indent="0" algn="ctr">
              <a:buNone/>
              <a:defRPr/>
            </a:lvl8pPr>
            <a:lvl9pPr marL="520104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CE4FA-3050-4C3C-AAD7-C0A6E2FEF04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683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ITLE-SCREEN-no-TEXT-2.jpg                                     04278496Macintosh HD                   7C262306: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FA68F-A722-4698-8913-3F6B9002A7D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44921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291" y="6267597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1" y="4133998"/>
            <a:ext cx="11054080" cy="2133599"/>
          </a:xfrm>
        </p:spPr>
        <p:txBody>
          <a:bodyPr anchor="b"/>
          <a:lstStyle>
            <a:lvl1pPr marL="0" indent="0">
              <a:buNone/>
              <a:defRPr sz="2800"/>
            </a:lvl1pPr>
            <a:lvl2pPr marL="650130" indent="0">
              <a:buNone/>
              <a:defRPr sz="2600"/>
            </a:lvl2pPr>
            <a:lvl3pPr marL="1300259" indent="0">
              <a:buNone/>
              <a:defRPr sz="2300"/>
            </a:lvl3pPr>
            <a:lvl4pPr marL="1950391" indent="0">
              <a:buNone/>
              <a:defRPr sz="2000"/>
            </a:lvl4pPr>
            <a:lvl5pPr marL="2600520" indent="0">
              <a:buNone/>
              <a:defRPr sz="2000"/>
            </a:lvl5pPr>
            <a:lvl6pPr marL="3250650" indent="0">
              <a:buNone/>
              <a:defRPr sz="2000"/>
            </a:lvl6pPr>
            <a:lvl7pPr marL="3900782" indent="0">
              <a:buNone/>
              <a:defRPr sz="2000"/>
            </a:lvl7pPr>
            <a:lvl8pPr marL="4550909" indent="0">
              <a:buNone/>
              <a:defRPr sz="2000"/>
            </a:lvl8pPr>
            <a:lvl9pPr marL="5201041" indent="0">
              <a:buNone/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56F6EA-F3CF-4BD4-B3BA-77C09C5EA1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7600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5361" y="2817707"/>
            <a:ext cx="5418667" cy="585216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2817707"/>
            <a:ext cx="5418667" cy="5852160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5729D-95F3-4B41-BB4F-6F4AB38B806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4611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597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130" indent="0">
              <a:buNone/>
              <a:defRPr sz="2800" b="1"/>
            </a:lvl2pPr>
            <a:lvl3pPr marL="1300259" indent="0">
              <a:buNone/>
              <a:defRPr sz="2600" b="1"/>
            </a:lvl3pPr>
            <a:lvl4pPr marL="1950391" indent="0">
              <a:buNone/>
              <a:defRPr sz="2300" b="1"/>
            </a:lvl4pPr>
            <a:lvl5pPr marL="2600520" indent="0">
              <a:buNone/>
              <a:defRPr sz="2300" b="1"/>
            </a:lvl5pPr>
            <a:lvl6pPr marL="3250650" indent="0">
              <a:buNone/>
              <a:defRPr sz="2300" b="1"/>
            </a:lvl6pPr>
            <a:lvl7pPr marL="3900782" indent="0">
              <a:buNone/>
              <a:defRPr sz="2300" b="1"/>
            </a:lvl7pPr>
            <a:lvl8pPr marL="4550909" indent="0">
              <a:buNone/>
              <a:defRPr sz="2300" b="1"/>
            </a:lvl8pPr>
            <a:lvl9pPr marL="5201041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" y="3093156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261" y="2183272"/>
            <a:ext cx="5748303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130" indent="0">
              <a:buNone/>
              <a:defRPr sz="2800" b="1"/>
            </a:lvl2pPr>
            <a:lvl3pPr marL="1300259" indent="0">
              <a:buNone/>
              <a:defRPr sz="2600" b="1"/>
            </a:lvl3pPr>
            <a:lvl4pPr marL="1950391" indent="0">
              <a:buNone/>
              <a:defRPr sz="2300" b="1"/>
            </a:lvl4pPr>
            <a:lvl5pPr marL="2600520" indent="0">
              <a:buNone/>
              <a:defRPr sz="2300" b="1"/>
            </a:lvl5pPr>
            <a:lvl6pPr marL="3250650" indent="0">
              <a:buNone/>
              <a:defRPr sz="2300" b="1"/>
            </a:lvl6pPr>
            <a:lvl7pPr marL="3900782" indent="0">
              <a:buNone/>
              <a:defRPr sz="2300" b="1"/>
            </a:lvl7pPr>
            <a:lvl8pPr marL="4550909" indent="0">
              <a:buNone/>
              <a:defRPr sz="2300" b="1"/>
            </a:lvl8pPr>
            <a:lvl9pPr marL="5201041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61" y="3093156"/>
            <a:ext cx="5748303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17929-4606-491B-929B-23A7A2DE5C0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5792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18929-03AE-4C0B-B9A5-C260A59DC7A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525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28588-694B-4F78-A54E-FE0650DA0A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97463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3" y="388339"/>
            <a:ext cx="4278491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517" y="388343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43" y="2041034"/>
            <a:ext cx="4278491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50130" indent="0">
              <a:buNone/>
              <a:defRPr sz="1700"/>
            </a:lvl2pPr>
            <a:lvl3pPr marL="1300259" indent="0">
              <a:buNone/>
              <a:defRPr sz="1400"/>
            </a:lvl3pPr>
            <a:lvl4pPr marL="1950391" indent="0">
              <a:buNone/>
              <a:defRPr sz="1300"/>
            </a:lvl4pPr>
            <a:lvl5pPr marL="2600520" indent="0">
              <a:buNone/>
              <a:defRPr sz="1300"/>
            </a:lvl5pPr>
            <a:lvl6pPr marL="3250650" indent="0">
              <a:buNone/>
              <a:defRPr sz="1300"/>
            </a:lvl6pPr>
            <a:lvl7pPr marL="3900782" indent="0">
              <a:buNone/>
              <a:defRPr sz="1300"/>
            </a:lvl7pPr>
            <a:lvl8pPr marL="4550909" indent="0">
              <a:buNone/>
              <a:defRPr sz="1300"/>
            </a:lvl8pPr>
            <a:lvl9pPr marL="520104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701D2-64FF-4E71-840A-789430FBE2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009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B70B1-2573-4780-BDA7-153CCF5FCF95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CC321-66FA-4604-8AEF-573160BA22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45336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32" y="6827521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50130" indent="0">
              <a:buNone/>
              <a:defRPr sz="4000"/>
            </a:lvl2pPr>
            <a:lvl3pPr marL="1300259" indent="0">
              <a:buNone/>
              <a:defRPr sz="3400"/>
            </a:lvl3pPr>
            <a:lvl4pPr marL="1950391" indent="0">
              <a:buNone/>
              <a:defRPr sz="2800"/>
            </a:lvl4pPr>
            <a:lvl5pPr marL="2600520" indent="0">
              <a:buNone/>
              <a:defRPr sz="2800"/>
            </a:lvl5pPr>
            <a:lvl6pPr marL="3250650" indent="0">
              <a:buNone/>
              <a:defRPr sz="2800"/>
            </a:lvl6pPr>
            <a:lvl7pPr marL="3900782" indent="0">
              <a:buNone/>
              <a:defRPr sz="2800"/>
            </a:lvl7pPr>
            <a:lvl8pPr marL="4550909" indent="0">
              <a:buNone/>
              <a:defRPr sz="2800"/>
            </a:lvl8pPr>
            <a:lvl9pPr marL="5201041" indent="0">
              <a:buNone/>
              <a:defRPr sz="2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032" y="7633548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50130" indent="0">
              <a:buNone/>
              <a:defRPr sz="1700"/>
            </a:lvl2pPr>
            <a:lvl3pPr marL="1300259" indent="0">
              <a:buNone/>
              <a:defRPr sz="1400"/>
            </a:lvl3pPr>
            <a:lvl4pPr marL="1950391" indent="0">
              <a:buNone/>
              <a:defRPr sz="1300"/>
            </a:lvl4pPr>
            <a:lvl5pPr marL="2600520" indent="0">
              <a:buNone/>
              <a:defRPr sz="1300"/>
            </a:lvl5pPr>
            <a:lvl6pPr marL="3250650" indent="0">
              <a:buNone/>
              <a:defRPr sz="1300"/>
            </a:lvl6pPr>
            <a:lvl7pPr marL="3900782" indent="0">
              <a:buNone/>
              <a:defRPr sz="1300"/>
            </a:lvl7pPr>
            <a:lvl8pPr marL="4550909" indent="0">
              <a:buNone/>
              <a:defRPr sz="1300"/>
            </a:lvl8pPr>
            <a:lvl9pPr marL="520104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AE6AF-3CBE-4D43-901C-9B3D150608E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72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F74C7-6DA5-427C-8954-5588A3EB1A6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91919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65920" y="866987"/>
            <a:ext cx="2763520" cy="780288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5360" y="866987"/>
            <a:ext cx="8073813" cy="780288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1C0F8-E315-4FCC-BD0C-2A47C23FDA1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127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3029941"/>
            <a:ext cx="11054080" cy="2090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527041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0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0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0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06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0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EDB95-BC7F-4BBE-9427-1FE7E436B84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6AD0A-4D68-428B-9FBE-DF491B0F609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51218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DBC38-7287-4AA6-981A-480AE9027A57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AC1F4-93D7-4E37-B60C-C30A04D828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90336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291" y="6267599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1" y="4133999"/>
            <a:ext cx="11054080" cy="213359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5009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192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29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038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04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058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067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077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1EB9-328E-4411-9C72-6D5B1533905E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2CD40-907F-4E68-80B4-11AAD2F4AA4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3553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690" y="3237661"/>
            <a:ext cx="8213796" cy="9153031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56234" y="3237661"/>
            <a:ext cx="8213796" cy="9153031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0165C-3DD8-4B62-BDAA-047132F41AE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5F95E-707E-4F0C-B6B5-CE5D52F5D0B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7010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0" y="390597"/>
            <a:ext cx="1170432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096" indent="0">
              <a:buNone/>
              <a:defRPr sz="2800" b="1"/>
            </a:lvl2pPr>
            <a:lvl3pPr marL="1300192" indent="0">
              <a:buNone/>
              <a:defRPr sz="2600" b="1"/>
            </a:lvl3pPr>
            <a:lvl4pPr marL="1950291" indent="0">
              <a:buNone/>
              <a:defRPr sz="2300" b="1"/>
            </a:lvl4pPr>
            <a:lvl5pPr marL="2600387" indent="0">
              <a:buNone/>
              <a:defRPr sz="2300" b="1"/>
            </a:lvl5pPr>
            <a:lvl6pPr marL="3250484" indent="0">
              <a:buNone/>
              <a:defRPr sz="2300" b="1"/>
            </a:lvl6pPr>
            <a:lvl7pPr marL="3900583" indent="0">
              <a:buNone/>
              <a:defRPr sz="2300" b="1"/>
            </a:lvl7pPr>
            <a:lvl8pPr marL="4550676" indent="0">
              <a:buNone/>
              <a:defRPr sz="2300" b="1"/>
            </a:lvl8pPr>
            <a:lvl9pPr marL="5200775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" y="3093156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261" y="2183272"/>
            <a:ext cx="5748303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096" indent="0">
              <a:buNone/>
              <a:defRPr sz="2800" b="1"/>
            </a:lvl2pPr>
            <a:lvl3pPr marL="1300192" indent="0">
              <a:buNone/>
              <a:defRPr sz="2600" b="1"/>
            </a:lvl3pPr>
            <a:lvl4pPr marL="1950291" indent="0">
              <a:buNone/>
              <a:defRPr sz="2300" b="1"/>
            </a:lvl4pPr>
            <a:lvl5pPr marL="2600387" indent="0">
              <a:buNone/>
              <a:defRPr sz="2300" b="1"/>
            </a:lvl5pPr>
            <a:lvl6pPr marL="3250484" indent="0">
              <a:buNone/>
              <a:defRPr sz="2300" b="1"/>
            </a:lvl6pPr>
            <a:lvl7pPr marL="3900583" indent="0">
              <a:buNone/>
              <a:defRPr sz="2300" b="1"/>
            </a:lvl7pPr>
            <a:lvl8pPr marL="4550676" indent="0">
              <a:buNone/>
              <a:defRPr sz="2300" b="1"/>
            </a:lvl8pPr>
            <a:lvl9pPr marL="5200775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61" y="3093156"/>
            <a:ext cx="5748303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7375B-FBAE-453B-BCDE-88252D2CC9D3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11775-E34B-4CFC-9BDC-7166E64F8F5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4544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37B51C-6FD0-4241-B120-0596BDC43EB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2A804-44B4-4D39-80DD-92FB46E2747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56688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18711-BDAE-4847-AB8D-41511D692532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7C139-C88E-44B0-ADAC-E6070E7C01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4449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25446" y="325438"/>
            <a:ext cx="12366625" cy="673576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5" tIns="65003" rIns="130005" bIns="65003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8601075" y="5978526"/>
            <a:ext cx="4090988" cy="101600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lIns="130005" tIns="65003" rIns="130005" bIns="65003"/>
          <a:lstStyle/>
          <a:p>
            <a:pPr>
              <a:defRPr/>
            </a:pPr>
            <a:endParaRPr lang="en-US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3725871" y="5795971"/>
            <a:ext cx="7885111" cy="1209675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lIns="130005" tIns="65003" rIns="130005" bIns="65003"/>
          <a:lstStyle/>
          <a:p>
            <a:pPr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hidden">
          <a:xfrm>
            <a:off x="4022727" y="5813427"/>
            <a:ext cx="7777163" cy="110172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130005" tIns="65003" rIns="130005" bIns="65003"/>
          <a:lstStyle/>
          <a:p>
            <a:pPr>
              <a:defRPr/>
            </a:pPr>
            <a:endParaRPr lang="en-US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7977189" y="5794377"/>
            <a:ext cx="4705351" cy="927100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lIns="130005" tIns="65003" rIns="130005" bIns="65003"/>
          <a:lstStyle/>
          <a:p>
            <a:pPr>
              <a:defRPr/>
            </a:pPr>
            <a:endParaRPr lang="en-US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301633" y="5772150"/>
            <a:ext cx="12406313" cy="189071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lIns="130005" tIns="65003" rIns="130005" bIns="65003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379" y="3503732"/>
            <a:ext cx="11054080" cy="2167467"/>
          </a:xfrm>
        </p:spPr>
        <p:txBody>
          <a:bodyPr anchor="t">
            <a:normAutofit/>
          </a:bodyPr>
          <a:lstStyle>
            <a:lvl1pPr algn="ctr">
              <a:defRPr sz="6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4698" y="2044371"/>
            <a:ext cx="9127444" cy="1336606"/>
          </a:xfrm>
        </p:spPr>
        <p:txBody>
          <a:bodyPr anchor="b">
            <a:normAutofit/>
          </a:bodyPr>
          <a:lstStyle>
            <a:lvl1pPr marL="0" indent="0" algn="ctr">
              <a:buNone/>
              <a:defRPr sz="2800">
                <a:solidFill>
                  <a:srgbClr val="FFFFFF"/>
                </a:solidFill>
              </a:defRPr>
            </a:lvl1pPr>
            <a:lvl2pPr marL="65002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05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09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012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01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0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02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024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9D2A7-2C12-4B6E-A59D-1B455022B4B2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74F70-4CC7-42E9-AAE4-06EA5E74B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36535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3" y="388339"/>
            <a:ext cx="4278491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517" y="388345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43" y="2041034"/>
            <a:ext cx="4278491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50096" indent="0">
              <a:buNone/>
              <a:defRPr sz="1700"/>
            </a:lvl2pPr>
            <a:lvl3pPr marL="1300192" indent="0">
              <a:buNone/>
              <a:defRPr sz="1400"/>
            </a:lvl3pPr>
            <a:lvl4pPr marL="1950291" indent="0">
              <a:buNone/>
              <a:defRPr sz="1300"/>
            </a:lvl4pPr>
            <a:lvl5pPr marL="2600387" indent="0">
              <a:buNone/>
              <a:defRPr sz="1300"/>
            </a:lvl5pPr>
            <a:lvl6pPr marL="3250484" indent="0">
              <a:buNone/>
              <a:defRPr sz="1300"/>
            </a:lvl6pPr>
            <a:lvl7pPr marL="3900583" indent="0">
              <a:buNone/>
              <a:defRPr sz="1300"/>
            </a:lvl7pPr>
            <a:lvl8pPr marL="4550676" indent="0">
              <a:buNone/>
              <a:defRPr sz="1300"/>
            </a:lvl8pPr>
            <a:lvl9pPr marL="520077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E1DF4-A1D7-49D0-BDD7-9906003EE97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11D5D-4333-4060-88D4-84D31AC27E3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364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32" y="6827521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 rtlCol="0">
            <a:normAutofit/>
          </a:bodyPr>
          <a:lstStyle>
            <a:lvl1pPr marL="0" indent="0">
              <a:buNone/>
              <a:defRPr sz="4600"/>
            </a:lvl1pPr>
            <a:lvl2pPr marL="650096" indent="0">
              <a:buNone/>
              <a:defRPr sz="4000"/>
            </a:lvl2pPr>
            <a:lvl3pPr marL="1300192" indent="0">
              <a:buNone/>
              <a:defRPr sz="3400"/>
            </a:lvl3pPr>
            <a:lvl4pPr marL="1950291" indent="0">
              <a:buNone/>
              <a:defRPr sz="2800"/>
            </a:lvl4pPr>
            <a:lvl5pPr marL="2600387" indent="0">
              <a:buNone/>
              <a:defRPr sz="2800"/>
            </a:lvl5pPr>
            <a:lvl6pPr marL="3250484" indent="0">
              <a:buNone/>
              <a:defRPr sz="2800"/>
            </a:lvl6pPr>
            <a:lvl7pPr marL="3900583" indent="0">
              <a:buNone/>
              <a:defRPr sz="2800"/>
            </a:lvl7pPr>
            <a:lvl8pPr marL="4550676" indent="0">
              <a:buNone/>
              <a:defRPr sz="2800"/>
            </a:lvl8pPr>
            <a:lvl9pPr marL="5200775" indent="0">
              <a:buNone/>
              <a:defRPr sz="28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032" y="7633548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50096" indent="0">
              <a:buNone/>
              <a:defRPr sz="1700"/>
            </a:lvl2pPr>
            <a:lvl3pPr marL="1300192" indent="0">
              <a:buNone/>
              <a:defRPr sz="1400"/>
            </a:lvl3pPr>
            <a:lvl4pPr marL="1950291" indent="0">
              <a:buNone/>
              <a:defRPr sz="1300"/>
            </a:lvl4pPr>
            <a:lvl5pPr marL="2600387" indent="0">
              <a:buNone/>
              <a:defRPr sz="1300"/>
            </a:lvl5pPr>
            <a:lvl6pPr marL="3250484" indent="0">
              <a:buNone/>
              <a:defRPr sz="1300"/>
            </a:lvl6pPr>
            <a:lvl7pPr marL="3900583" indent="0">
              <a:buNone/>
              <a:defRPr sz="1300"/>
            </a:lvl7pPr>
            <a:lvl8pPr marL="4550676" indent="0">
              <a:buNone/>
              <a:defRPr sz="1300"/>
            </a:lvl8pPr>
            <a:lvl9pPr marL="5200775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9C81A-29BC-48CA-AC5F-982C8928F16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A8A33-19BA-4F17-9D45-8455DB356E1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91861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5348A-1AD0-4618-BBF5-E87E95879C2D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B071F-5F2D-4324-A0E3-359A6F3B6B5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260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408943" y="555421"/>
            <a:ext cx="4161084" cy="1183527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5689" y="555421"/>
            <a:ext cx="12266507" cy="1183527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EE044-8232-41A4-B310-9ABC2ABB5FDA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1D6A9-8070-4CEF-815D-4176FB8285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07967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3029941"/>
            <a:ext cx="11054080" cy="2090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5527041"/>
            <a:ext cx="9103360" cy="24925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0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0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03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0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5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00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50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01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179135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17390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291" y="6267597"/>
            <a:ext cx="11054080" cy="1937173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1" y="4133998"/>
            <a:ext cx="11054080" cy="2133599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5013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0259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039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005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5065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007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5090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010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5960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241" y="2275846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2275846"/>
            <a:ext cx="5743787" cy="6436925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8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24114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183272"/>
            <a:ext cx="5746045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130" indent="0">
              <a:buNone/>
              <a:defRPr sz="2800" b="1"/>
            </a:lvl2pPr>
            <a:lvl3pPr marL="1300259" indent="0">
              <a:buNone/>
              <a:defRPr sz="2600" b="1"/>
            </a:lvl3pPr>
            <a:lvl4pPr marL="1950391" indent="0">
              <a:buNone/>
              <a:defRPr sz="2300" b="1"/>
            </a:lvl4pPr>
            <a:lvl5pPr marL="2600520" indent="0">
              <a:buNone/>
              <a:defRPr sz="2300" b="1"/>
            </a:lvl5pPr>
            <a:lvl6pPr marL="3250650" indent="0">
              <a:buNone/>
              <a:defRPr sz="2300" b="1"/>
            </a:lvl6pPr>
            <a:lvl7pPr marL="3900782" indent="0">
              <a:buNone/>
              <a:defRPr sz="2300" b="1"/>
            </a:lvl7pPr>
            <a:lvl8pPr marL="4550909" indent="0">
              <a:buNone/>
              <a:defRPr sz="2300" b="1"/>
            </a:lvl8pPr>
            <a:lvl9pPr marL="5201041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" y="3093156"/>
            <a:ext cx="5746045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261" y="2183272"/>
            <a:ext cx="5748303" cy="90988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0130" indent="0">
              <a:buNone/>
              <a:defRPr sz="2800" b="1"/>
            </a:lvl2pPr>
            <a:lvl3pPr marL="1300259" indent="0">
              <a:buNone/>
              <a:defRPr sz="2600" b="1"/>
            </a:lvl3pPr>
            <a:lvl4pPr marL="1950391" indent="0">
              <a:buNone/>
              <a:defRPr sz="2300" b="1"/>
            </a:lvl4pPr>
            <a:lvl5pPr marL="2600520" indent="0">
              <a:buNone/>
              <a:defRPr sz="2300" b="1"/>
            </a:lvl5pPr>
            <a:lvl6pPr marL="3250650" indent="0">
              <a:buNone/>
              <a:defRPr sz="2300" b="1"/>
            </a:lvl6pPr>
            <a:lvl7pPr marL="3900782" indent="0">
              <a:buNone/>
              <a:defRPr sz="2300" b="1"/>
            </a:lvl7pPr>
            <a:lvl8pPr marL="4550909" indent="0">
              <a:buNone/>
              <a:defRPr sz="2300" b="1"/>
            </a:lvl8pPr>
            <a:lvl9pPr marL="5201041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61" y="3093156"/>
            <a:ext cx="5748303" cy="5619610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924462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5788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62354" y="3810406"/>
            <a:ext cx="5436007" cy="49028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606439" y="3810406"/>
            <a:ext cx="5436007" cy="490281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2AA63-37DA-4108-9770-0E134AA77B4F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9DF3A-EDBA-4D85-82FD-B338F5AB47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1371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12418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3" y="388339"/>
            <a:ext cx="4278491" cy="165269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517" y="388343"/>
            <a:ext cx="7270044" cy="8324427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43" y="2041034"/>
            <a:ext cx="4278491" cy="6671734"/>
          </a:xfrm>
        </p:spPr>
        <p:txBody>
          <a:bodyPr/>
          <a:lstStyle>
            <a:lvl1pPr marL="0" indent="0">
              <a:buNone/>
              <a:defRPr sz="2000"/>
            </a:lvl1pPr>
            <a:lvl2pPr marL="650130" indent="0">
              <a:buNone/>
              <a:defRPr sz="1700"/>
            </a:lvl2pPr>
            <a:lvl3pPr marL="1300259" indent="0">
              <a:buNone/>
              <a:defRPr sz="1400"/>
            </a:lvl3pPr>
            <a:lvl4pPr marL="1950391" indent="0">
              <a:buNone/>
              <a:defRPr sz="1300"/>
            </a:lvl4pPr>
            <a:lvl5pPr marL="2600520" indent="0">
              <a:buNone/>
              <a:defRPr sz="1300"/>
            </a:lvl5pPr>
            <a:lvl6pPr marL="3250650" indent="0">
              <a:buNone/>
              <a:defRPr sz="1300"/>
            </a:lvl6pPr>
            <a:lvl7pPr marL="3900782" indent="0">
              <a:buNone/>
              <a:defRPr sz="1300"/>
            </a:lvl7pPr>
            <a:lvl8pPr marL="4550909" indent="0">
              <a:buNone/>
              <a:defRPr sz="1300"/>
            </a:lvl8pPr>
            <a:lvl9pPr marL="520104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26436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32" y="6827521"/>
            <a:ext cx="7802880" cy="806027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032" y="871502"/>
            <a:ext cx="7802880" cy="5852160"/>
          </a:xfrm>
        </p:spPr>
        <p:txBody>
          <a:bodyPr/>
          <a:lstStyle>
            <a:lvl1pPr marL="0" indent="0">
              <a:buNone/>
              <a:defRPr sz="4600"/>
            </a:lvl1pPr>
            <a:lvl2pPr marL="650130" indent="0">
              <a:buNone/>
              <a:defRPr sz="4000"/>
            </a:lvl2pPr>
            <a:lvl3pPr marL="1300259" indent="0">
              <a:buNone/>
              <a:defRPr sz="3400"/>
            </a:lvl3pPr>
            <a:lvl4pPr marL="1950391" indent="0">
              <a:buNone/>
              <a:defRPr sz="2800"/>
            </a:lvl4pPr>
            <a:lvl5pPr marL="2600520" indent="0">
              <a:buNone/>
              <a:defRPr sz="2800"/>
            </a:lvl5pPr>
            <a:lvl6pPr marL="3250650" indent="0">
              <a:buNone/>
              <a:defRPr sz="2800"/>
            </a:lvl6pPr>
            <a:lvl7pPr marL="3900782" indent="0">
              <a:buNone/>
              <a:defRPr sz="2800"/>
            </a:lvl7pPr>
            <a:lvl8pPr marL="4550909" indent="0">
              <a:buNone/>
              <a:defRPr sz="2800"/>
            </a:lvl8pPr>
            <a:lvl9pPr marL="5201041" indent="0">
              <a:buNone/>
              <a:defRPr sz="2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032" y="7633548"/>
            <a:ext cx="7802880" cy="1144693"/>
          </a:xfrm>
        </p:spPr>
        <p:txBody>
          <a:bodyPr/>
          <a:lstStyle>
            <a:lvl1pPr marL="0" indent="0">
              <a:buNone/>
              <a:defRPr sz="2000"/>
            </a:lvl1pPr>
            <a:lvl2pPr marL="650130" indent="0">
              <a:buNone/>
              <a:defRPr sz="1700"/>
            </a:lvl2pPr>
            <a:lvl3pPr marL="1300259" indent="0">
              <a:buNone/>
              <a:defRPr sz="1400"/>
            </a:lvl3pPr>
            <a:lvl4pPr marL="1950391" indent="0">
              <a:buNone/>
              <a:defRPr sz="1300"/>
            </a:lvl4pPr>
            <a:lvl5pPr marL="2600520" indent="0">
              <a:buNone/>
              <a:defRPr sz="1300"/>
            </a:lvl5pPr>
            <a:lvl6pPr marL="3250650" indent="0">
              <a:buNone/>
              <a:defRPr sz="1300"/>
            </a:lvl6pPr>
            <a:lvl7pPr marL="3900782" indent="0">
              <a:buNone/>
              <a:defRPr sz="1300"/>
            </a:lvl7pPr>
            <a:lvl8pPr marL="4550909" indent="0">
              <a:buNone/>
              <a:defRPr sz="1300"/>
            </a:lvl8pPr>
            <a:lvl9pPr marL="5201041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48088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45694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390602"/>
            <a:ext cx="2926080" cy="832216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390602"/>
            <a:ext cx="8561493" cy="83221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5440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355" y="3808873"/>
            <a:ext cx="5436007" cy="909884"/>
          </a:xfrm>
        </p:spPr>
        <p:txBody>
          <a:bodyPr anchor="ctr"/>
          <a:lstStyle>
            <a:lvl1pPr marL="0" indent="0" algn="ctr">
              <a:buNone/>
              <a:defRPr sz="3400" b="0">
                <a:solidFill>
                  <a:schemeClr val="tx2"/>
                </a:solidFill>
                <a:latin typeface="+mj-lt"/>
              </a:defRPr>
            </a:lvl1pPr>
            <a:lvl2pPr marL="650029" indent="0">
              <a:buNone/>
              <a:defRPr sz="2800" b="1"/>
            </a:lvl2pPr>
            <a:lvl3pPr marL="1300059" indent="0">
              <a:buNone/>
              <a:defRPr sz="2600" b="1"/>
            </a:lvl3pPr>
            <a:lvl4pPr marL="1950092" indent="0">
              <a:buNone/>
              <a:defRPr sz="2300" b="1"/>
            </a:lvl4pPr>
            <a:lvl5pPr marL="2600122" indent="0">
              <a:buNone/>
              <a:defRPr sz="2300" b="1"/>
            </a:lvl5pPr>
            <a:lvl6pPr marL="3250151" indent="0">
              <a:buNone/>
              <a:defRPr sz="2300" b="1"/>
            </a:lvl6pPr>
            <a:lvl7pPr marL="3900184" indent="0">
              <a:buNone/>
              <a:defRPr sz="2300" b="1"/>
            </a:lvl7pPr>
            <a:lvl8pPr marL="4550209" indent="0">
              <a:buNone/>
              <a:defRPr sz="2300" b="1"/>
            </a:lvl8pPr>
            <a:lvl9pPr marL="520024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63324" y="4876810"/>
            <a:ext cx="5432967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10774" y="3808873"/>
            <a:ext cx="5436007" cy="909884"/>
          </a:xfrm>
        </p:spPr>
        <p:txBody>
          <a:bodyPr anchor="ctr"/>
          <a:lstStyle>
            <a:lvl1pPr marL="0" indent="0" algn="ctr">
              <a:buNone/>
              <a:defRPr sz="3400" b="0" i="0">
                <a:solidFill>
                  <a:schemeClr val="tx2"/>
                </a:solidFill>
                <a:latin typeface="+mj-lt"/>
              </a:defRPr>
            </a:lvl1pPr>
            <a:lvl2pPr marL="650029" indent="0">
              <a:buNone/>
              <a:defRPr sz="2800" b="1"/>
            </a:lvl2pPr>
            <a:lvl3pPr marL="1300059" indent="0">
              <a:buNone/>
              <a:defRPr sz="2600" b="1"/>
            </a:lvl3pPr>
            <a:lvl4pPr marL="1950092" indent="0">
              <a:buNone/>
              <a:defRPr sz="2300" b="1"/>
            </a:lvl4pPr>
            <a:lvl5pPr marL="2600122" indent="0">
              <a:buNone/>
              <a:defRPr sz="2300" b="1"/>
            </a:lvl5pPr>
            <a:lvl6pPr marL="3250151" indent="0">
              <a:buNone/>
              <a:defRPr sz="2300" b="1"/>
            </a:lvl6pPr>
            <a:lvl7pPr marL="3900184" indent="0">
              <a:buNone/>
              <a:defRPr sz="2300" b="1"/>
            </a:lvl7pPr>
            <a:lvl8pPr marL="4550209" indent="0">
              <a:buNone/>
              <a:defRPr sz="2300" b="1"/>
            </a:lvl8pPr>
            <a:lvl9pPr marL="5200243" indent="0">
              <a:buNone/>
              <a:defRPr sz="2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8" y="4876810"/>
            <a:ext cx="5436007" cy="3835965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31FF-2539-4A08-9752-FFB856F60A77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EC159-161A-4531-8BA9-03509D56DD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415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69050-DEFE-43A9-86D2-879C46F5F63A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70F51-38E7-48E9-BBB9-30D7705AD0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7348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25446" y="325438"/>
            <a:ext cx="12366625" cy="2028826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5" tIns="65003" rIns="130005" bIns="65003" anchor="ctr"/>
          <a:lstStyle/>
          <a:p>
            <a:pPr>
              <a:defRPr/>
            </a:pPr>
            <a:endParaRPr lang="en-US"/>
          </a:p>
        </p:txBody>
      </p:sp>
      <p:grpSp>
        <p:nvGrpSpPr>
          <p:cNvPr id="3" name="Group 15"/>
          <p:cNvGrpSpPr>
            <a:grpSpLocks noChangeAspect="1"/>
          </p:cNvGrpSpPr>
          <p:nvPr/>
        </p:nvGrpSpPr>
        <p:grpSpPr bwMode="auto">
          <a:xfrm>
            <a:off x="301633" y="1016000"/>
            <a:ext cx="12406313" cy="1890714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09981" y="4500736"/>
              <a:ext cx="4295937" cy="1015264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467" y="4318021"/>
              <a:ext cx="8280137" cy="1209101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935" y="4335498"/>
              <a:ext cx="8165112" cy="1101061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505" y="4316432"/>
              <a:ext cx="4939410" cy="92629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8" name="Freeform 7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0825A-1DE6-4487-BAFC-AE21CD020593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DC7AE-519E-468E-9541-F0150262DE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6453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25446" y="325438"/>
            <a:ext cx="12366625" cy="2028826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5" tIns="65003" rIns="130005" bIns="65003" anchor="ctr"/>
          <a:lstStyle/>
          <a:p>
            <a:pPr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301633" y="1016000"/>
            <a:ext cx="12406313" cy="1893888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473" y="4500390"/>
              <a:ext cx="4295427" cy="1016735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078" y="4317981"/>
              <a:ext cx="8279520" cy="1210246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922" y="4335428"/>
              <a:ext cx="8164642" cy="1102388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169" y="4316394"/>
              <a:ext cx="4939742" cy="92790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00481" y="5093557"/>
            <a:ext cx="4768427" cy="270933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853"/>
              </a:spcAft>
              <a:buNone/>
              <a:defRPr sz="2600">
                <a:solidFill>
                  <a:schemeClr val="tx2"/>
                </a:solidFill>
              </a:defRPr>
            </a:lvl1pPr>
            <a:lvl2pPr marL="650029" indent="0">
              <a:buNone/>
              <a:defRPr sz="1700"/>
            </a:lvl2pPr>
            <a:lvl3pPr marL="1300059" indent="0">
              <a:buNone/>
              <a:defRPr sz="1400"/>
            </a:lvl3pPr>
            <a:lvl4pPr marL="1950092" indent="0">
              <a:buNone/>
              <a:defRPr sz="1300"/>
            </a:lvl4pPr>
            <a:lvl5pPr marL="2600122" indent="0">
              <a:buNone/>
              <a:defRPr sz="1300"/>
            </a:lvl5pPr>
            <a:lvl6pPr marL="3250151" indent="0">
              <a:buNone/>
              <a:defRPr sz="1300"/>
            </a:lvl6pPr>
            <a:lvl7pPr marL="3900184" indent="0">
              <a:buNone/>
              <a:defRPr sz="1300"/>
            </a:lvl7pPr>
            <a:lvl8pPr marL="4550209" indent="0">
              <a:buNone/>
              <a:defRPr sz="1300"/>
            </a:lvl8pPr>
            <a:lvl9pPr marL="5200243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1300481" y="3251200"/>
            <a:ext cx="4768427" cy="1781658"/>
          </a:xfrm>
        </p:spPr>
        <p:txBody>
          <a:bodyPr anchor="b">
            <a:noAutofit/>
          </a:bodyPr>
          <a:lstStyle>
            <a:lvl1pPr algn="l">
              <a:defRPr sz="46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16124" y="2600961"/>
            <a:ext cx="5552464" cy="5418667"/>
          </a:xfrm>
        </p:spPr>
        <p:txBody>
          <a:bodyPr anchor="ctr"/>
          <a:lstStyle>
            <a:lvl1pPr>
              <a:buClr>
                <a:schemeClr val="bg1"/>
              </a:buClr>
              <a:defRPr sz="31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8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26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23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2300">
                <a:solidFill>
                  <a:schemeClr val="tx2"/>
                </a:solidFill>
              </a:defRPr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7220F-4971-4F44-A009-1847C278CEE6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F204F-808A-4100-B587-1FAB59EC72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986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25446" y="325438"/>
            <a:ext cx="12366625" cy="858361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5" tIns="65003" rIns="130005" bIns="65003" anchor="ctr"/>
          <a:lstStyle/>
          <a:p>
            <a:pPr>
              <a:defRPr/>
            </a:pPr>
            <a:endParaRPr lang="en-US"/>
          </a:p>
        </p:txBody>
      </p:sp>
      <p:grpSp>
        <p:nvGrpSpPr>
          <p:cNvPr id="6" name="Group 15"/>
          <p:cNvGrpSpPr>
            <a:grpSpLocks noChangeAspect="1"/>
          </p:cNvGrpSpPr>
          <p:nvPr/>
        </p:nvGrpSpPr>
        <p:grpSpPr bwMode="auto">
          <a:xfrm>
            <a:off x="301633" y="7615245"/>
            <a:ext cx="12406313" cy="1892299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473" y="4500563"/>
              <a:ext cx="4295427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078" y="4318000"/>
              <a:ext cx="8279520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922" y="4335463"/>
              <a:ext cx="8164642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169" y="4316413"/>
              <a:ext cx="4939742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2133" y="481660"/>
            <a:ext cx="5422428" cy="3455906"/>
          </a:xfrm>
        </p:spPr>
        <p:txBody>
          <a:bodyPr anchor="b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3860" y="3961650"/>
            <a:ext cx="5430709" cy="3443864"/>
          </a:xfr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rgbClr val="FFFFFF"/>
                </a:solidFill>
              </a:defRPr>
            </a:lvl1pPr>
            <a:lvl2pPr marL="650029" indent="0">
              <a:buNone/>
              <a:defRPr sz="1700"/>
            </a:lvl2pPr>
            <a:lvl3pPr marL="1300059" indent="0">
              <a:buNone/>
              <a:defRPr sz="1400"/>
            </a:lvl3pPr>
            <a:lvl4pPr marL="1950092" indent="0">
              <a:buNone/>
              <a:defRPr sz="1300"/>
            </a:lvl4pPr>
            <a:lvl5pPr marL="2600122" indent="0">
              <a:buNone/>
              <a:defRPr sz="1300"/>
            </a:lvl5pPr>
            <a:lvl6pPr marL="3250151" indent="0">
              <a:buNone/>
              <a:defRPr sz="1300"/>
            </a:lvl6pPr>
            <a:lvl7pPr marL="3900184" indent="0">
              <a:buNone/>
              <a:defRPr sz="1300"/>
            </a:lvl7pPr>
            <a:lvl8pPr marL="4550209" indent="0">
              <a:buNone/>
              <a:defRPr sz="1300"/>
            </a:lvl8pPr>
            <a:lvl9pPr marL="5200243" indent="0">
              <a:buNone/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2107" y="1950721"/>
            <a:ext cx="5071872" cy="4161536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4600">
                <a:solidFill>
                  <a:schemeClr val="bg1"/>
                </a:solidFill>
              </a:defRPr>
            </a:lvl1pPr>
            <a:lvl2pPr marL="650029" indent="0">
              <a:buNone/>
              <a:defRPr sz="4000"/>
            </a:lvl2pPr>
            <a:lvl3pPr marL="1300059" indent="0">
              <a:buNone/>
              <a:defRPr sz="3400"/>
            </a:lvl3pPr>
            <a:lvl4pPr marL="1950092" indent="0">
              <a:buNone/>
              <a:defRPr sz="2800"/>
            </a:lvl4pPr>
            <a:lvl5pPr marL="2600122" indent="0">
              <a:buNone/>
              <a:defRPr sz="2800"/>
            </a:lvl5pPr>
            <a:lvl6pPr marL="3250151" indent="0">
              <a:buNone/>
              <a:defRPr sz="2800"/>
            </a:lvl6pPr>
            <a:lvl7pPr marL="3900184" indent="0">
              <a:buNone/>
              <a:defRPr sz="2800"/>
            </a:lvl7pPr>
            <a:lvl8pPr marL="4550209" indent="0">
              <a:buNone/>
              <a:defRPr sz="2800"/>
            </a:lvl8pPr>
            <a:lvl9pPr marL="5200243" indent="0">
              <a:buNone/>
              <a:defRPr sz="28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9C86A-89AD-4033-88D1-73617F8C911C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ABC30-153D-4182-BF72-7FCC1DDD7F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28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25446" y="325444"/>
            <a:ext cx="12366625" cy="3511551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0005" tIns="65003" rIns="130005" bIns="65003" anchor="ctr"/>
          <a:lstStyle/>
          <a:p>
            <a:pPr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301633" y="2389190"/>
            <a:ext cx="12406313" cy="1890712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09981" y="4500736"/>
              <a:ext cx="4295937" cy="1015264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467" y="4318020"/>
              <a:ext cx="8280137" cy="1209103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935" y="4335498"/>
              <a:ext cx="8165112" cy="1101061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505" y="4316432"/>
              <a:ext cx="4939410" cy="926289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650876" y="481019"/>
            <a:ext cx="11703051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05" tIns="65003" rIns="130005" bIns="6500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43775" y="8888413"/>
            <a:ext cx="5386388" cy="520700"/>
          </a:xfrm>
          <a:prstGeom prst="rect">
            <a:avLst/>
          </a:prstGeom>
        </p:spPr>
        <p:txBody>
          <a:bodyPr vert="horz" lIns="130005" tIns="65003" rIns="130005" bIns="65003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48D1F88A-13B6-4D24-9A86-A075E5DEA2A8}" type="datetime1">
              <a:rPr lang="en-US"/>
              <a:pPr>
                <a:defRPr/>
              </a:pPr>
              <a:t>8/4/2017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639" y="8888413"/>
            <a:ext cx="5386387" cy="520700"/>
          </a:xfrm>
          <a:prstGeom prst="rect">
            <a:avLst/>
          </a:prstGeom>
        </p:spPr>
        <p:txBody>
          <a:bodyPr vert="horz" lIns="130005" tIns="65003" rIns="130005" bIns="65003" rtlCol="0" anchor="ctr"/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676910" y="8888413"/>
            <a:ext cx="1650999" cy="520700"/>
          </a:xfrm>
          <a:prstGeom prst="rect">
            <a:avLst/>
          </a:prstGeom>
        </p:spPr>
        <p:txBody>
          <a:bodyPr vert="horz" lIns="130005" tIns="65003" rIns="130005" bIns="65003" rtlCol="0" anchor="ctr"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6E6B16A-2656-4838-8C10-CDCCDE02A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39838" y="3805238"/>
            <a:ext cx="10536239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05" tIns="65003" rIns="130005" bIns="650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3" r:id="rId2"/>
    <p:sldLayoutId id="2147484059" r:id="rId3"/>
    <p:sldLayoutId id="2147484054" r:id="rId4"/>
    <p:sldLayoutId id="2147484055" r:id="rId5"/>
    <p:sldLayoutId id="2147484056" r:id="rId6"/>
    <p:sldLayoutId id="2147484060" r:id="rId7"/>
    <p:sldLayoutId id="2147484061" r:id="rId8"/>
    <p:sldLayoutId id="2147484062" r:id="rId9"/>
    <p:sldLayoutId id="2147484057" r:id="rId10"/>
    <p:sldLayoutId id="2147484063" r:id="rId11"/>
  </p:sldLayoutIdLst>
  <p:txStyles>
    <p:titleStyle>
      <a:lvl1pPr algn="ctr" defTabSz="1298242" rtl="0" eaLnBrk="0" fontAlgn="base" hangingPunct="0">
        <a:spcBef>
          <a:spcPct val="0"/>
        </a:spcBef>
        <a:spcAft>
          <a:spcPct val="0"/>
        </a:spcAft>
        <a:defRPr sz="63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1298242" rtl="0" eaLnBrk="0" fontAlgn="base" hangingPunct="0">
        <a:spcBef>
          <a:spcPct val="0"/>
        </a:spcBef>
        <a:spcAft>
          <a:spcPct val="0"/>
        </a:spcAft>
        <a:defRPr sz="6300">
          <a:solidFill>
            <a:srgbClr val="FFFFFF"/>
          </a:solidFill>
          <a:latin typeface="Candara" pitchFamily="34" charset="0"/>
        </a:defRPr>
      </a:lvl2pPr>
      <a:lvl3pPr algn="ctr" defTabSz="1298242" rtl="0" eaLnBrk="0" fontAlgn="base" hangingPunct="0">
        <a:spcBef>
          <a:spcPct val="0"/>
        </a:spcBef>
        <a:spcAft>
          <a:spcPct val="0"/>
        </a:spcAft>
        <a:defRPr sz="6300">
          <a:solidFill>
            <a:srgbClr val="FFFFFF"/>
          </a:solidFill>
          <a:latin typeface="Candara" pitchFamily="34" charset="0"/>
        </a:defRPr>
      </a:lvl3pPr>
      <a:lvl4pPr algn="ctr" defTabSz="1298242" rtl="0" eaLnBrk="0" fontAlgn="base" hangingPunct="0">
        <a:spcBef>
          <a:spcPct val="0"/>
        </a:spcBef>
        <a:spcAft>
          <a:spcPct val="0"/>
        </a:spcAft>
        <a:defRPr sz="6300">
          <a:solidFill>
            <a:srgbClr val="FFFFFF"/>
          </a:solidFill>
          <a:latin typeface="Candara" pitchFamily="34" charset="0"/>
        </a:defRPr>
      </a:lvl4pPr>
      <a:lvl5pPr algn="ctr" defTabSz="1298242" rtl="0" eaLnBrk="0" fontAlgn="base" hangingPunct="0">
        <a:spcBef>
          <a:spcPct val="0"/>
        </a:spcBef>
        <a:spcAft>
          <a:spcPct val="0"/>
        </a:spcAft>
        <a:defRPr sz="63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87251" indent="-387251" algn="l" defTabSz="129824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3400" kern="1200">
          <a:solidFill>
            <a:schemeClr val="tx2"/>
          </a:solidFill>
          <a:latin typeface="+mn-lt"/>
          <a:ea typeface="+mn-ea"/>
          <a:cs typeface="+mn-cs"/>
        </a:defRPr>
      </a:lvl1pPr>
      <a:lvl2pPr marL="817355" indent="-387251" algn="l" defTabSz="129824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3100" kern="1200">
          <a:solidFill>
            <a:schemeClr val="tx2"/>
          </a:solidFill>
          <a:latin typeface="+mn-lt"/>
          <a:ea typeface="+mn-ea"/>
          <a:cs typeface="+mn-cs"/>
        </a:defRPr>
      </a:lvl2pPr>
      <a:lvl3pPr marL="1214126" indent="-322178" algn="l" defTabSz="129824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800" kern="1200">
          <a:solidFill>
            <a:schemeClr val="tx2"/>
          </a:solidFill>
          <a:latin typeface="+mn-lt"/>
          <a:ea typeface="+mn-ea"/>
          <a:cs typeface="+mn-cs"/>
        </a:defRPr>
      </a:lvl3pPr>
      <a:lvl4pPr marL="1622011" indent="-322178" algn="l" defTabSz="129824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600" kern="1200">
          <a:solidFill>
            <a:schemeClr val="tx2"/>
          </a:solidFill>
          <a:latin typeface="+mn-lt"/>
          <a:ea typeface="+mn-ea"/>
          <a:cs typeface="+mn-cs"/>
        </a:defRPr>
      </a:lvl4pPr>
      <a:lvl5pPr marL="2077506" indent="-322178" algn="l" defTabSz="1298242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300" kern="1200">
          <a:solidFill>
            <a:schemeClr val="tx2"/>
          </a:solidFill>
          <a:latin typeface="+mn-lt"/>
          <a:ea typeface="+mn-ea"/>
          <a:cs typeface="+mn-cs"/>
        </a:defRPr>
      </a:lvl5pPr>
      <a:lvl6pPr marL="2535118" indent="-325014" algn="l" defTabSz="130005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6pPr>
      <a:lvl7pPr marL="2990139" indent="-325014" algn="l" defTabSz="130005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7pPr>
      <a:lvl8pPr marL="3445160" indent="-325014" algn="l" defTabSz="130005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8pPr>
      <a:lvl9pPr marL="3900184" indent="-325014" algn="l" defTabSz="1300059" rtl="0" eaLnBrk="1" latinLnBrk="0" hangingPunct="1">
        <a:spcBef>
          <a:spcPts val="546"/>
        </a:spcBef>
        <a:buClr>
          <a:schemeClr val="accent1"/>
        </a:buClr>
        <a:buFont typeface="Symbol" pitchFamily="18" charset="2"/>
        <a:buChar char="*"/>
        <a:defRPr sz="20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029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059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092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122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0151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0184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0209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0243" algn="l" defTabSz="13000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5360" y="866988"/>
            <a:ext cx="11054080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25" tIns="65013" rIns="130025" bIns="6501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75360" y="2817707"/>
            <a:ext cx="11054080" cy="58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25" tIns="65013" rIns="130025" bIns="650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75360" y="8886613"/>
            <a:ext cx="2709333" cy="65024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130025" tIns="65013" rIns="130025" bIns="65013" numCol="1" anchor="t" anchorCtr="0" compatLnSpc="1">
            <a:prstTxWarp prst="textNoShape">
              <a:avLst/>
            </a:prstTxWarp>
          </a:bodyPr>
          <a:lstStyle>
            <a:lvl1pPr>
              <a:defRPr sz="2000">
                <a:ea typeface="ＭＳ Ｐゴシック" charset="0"/>
                <a:cs typeface="+mn-cs"/>
              </a:defRPr>
            </a:lvl1pPr>
          </a:lstStyle>
          <a:p>
            <a:pPr algn="l" eaLnBrk="0" hangingPunct="0">
              <a:defRPr/>
            </a:pPr>
            <a:endParaRPr lang="en-US">
              <a:solidFill>
                <a:srgbClr val="000000"/>
              </a:solidFill>
              <a:effectLst/>
              <a:latin typeface="Times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3309" y="8886613"/>
            <a:ext cx="4118187" cy="65024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130025" tIns="65013" rIns="130025" bIns="65013" numCol="1" anchor="t" anchorCtr="0" compatLnSpc="1">
            <a:prstTxWarp prst="textNoShape">
              <a:avLst/>
            </a:prstTxWarp>
          </a:bodyPr>
          <a:lstStyle>
            <a:lvl1pPr algn="ctr">
              <a:defRPr sz="2000">
                <a:ea typeface="ＭＳ Ｐゴシック" charset="0"/>
                <a:cs typeface="+mn-cs"/>
              </a:defRPr>
            </a:lvl1pPr>
          </a:lstStyle>
          <a:p>
            <a:pPr eaLnBrk="0" hangingPunct="0">
              <a:defRPr/>
            </a:pPr>
            <a:endParaRPr lang="en-US">
              <a:solidFill>
                <a:srgbClr val="000000"/>
              </a:solidFill>
              <a:effectLst/>
              <a:latin typeface="Times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20108" y="8886613"/>
            <a:ext cx="2709333" cy="650240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</a:extLst>
        </p:spPr>
        <p:txBody>
          <a:bodyPr vert="horz" wrap="square" lIns="130025" tIns="65013" rIns="130025" bIns="65013" numCol="1" anchor="t" anchorCtr="0" compatLnSpc="1">
            <a:prstTxWarp prst="textNoShape">
              <a:avLst/>
            </a:prstTxWarp>
          </a:bodyPr>
          <a:lstStyle>
            <a:lvl1pPr algn="r">
              <a:defRPr sz="2000"/>
            </a:lvl1pPr>
          </a:lstStyle>
          <a:p>
            <a:pPr eaLnBrk="0" hangingPunct="0">
              <a:defRPr/>
            </a:pPr>
            <a:fld id="{384E9712-CA7A-4630-B29B-E80076148ACC}" type="slidenum">
              <a:rPr lang="en-US">
                <a:solidFill>
                  <a:srgbClr val="000000"/>
                </a:solidFill>
                <a:effectLst/>
                <a:latin typeface="Times" charset="0"/>
                <a:ea typeface="MS PGothic" pitchFamily="34" charset="-128"/>
                <a:cs typeface="+mn-cs"/>
              </a:rPr>
              <a:pPr eaLnBrk="0" hangingPunct="0">
                <a:defRPr/>
              </a:pPr>
              <a:t>‹#›</a:t>
            </a:fld>
            <a:endParaRPr lang="en-US">
              <a:solidFill>
                <a:srgbClr val="000000"/>
              </a:solidFill>
              <a:effectLst/>
              <a:latin typeface="Times" charset="0"/>
              <a:ea typeface="MS PGothic" pitchFamily="34" charset="-128"/>
              <a:cs typeface="+mn-cs"/>
            </a:endParaRPr>
          </a:p>
        </p:txBody>
      </p:sp>
      <p:pic>
        <p:nvPicPr>
          <p:cNvPr id="1031" name="Picture 4" descr="TITLE-SCREEN-no-TEXT-2.jpg                                     04278496Macintosh HD                   7C262306: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36853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MS PGothic" pitchFamily="34" charset="-128"/>
          <a:cs typeface="ＭＳ Ｐゴシック" charset="0"/>
        </a:defRPr>
      </a:lvl5pPr>
      <a:lvl6pPr marL="65013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ＭＳ Ｐゴシック" charset="0"/>
        </a:defRPr>
      </a:lvl6pPr>
      <a:lvl7pPr marL="1300259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ＭＳ Ｐゴシック" charset="0"/>
        </a:defRPr>
      </a:lvl7pPr>
      <a:lvl8pPr marL="1950391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ＭＳ Ｐゴシック" charset="0"/>
        </a:defRPr>
      </a:lvl8pPr>
      <a:lvl9pPr marL="2600520" algn="ctr" rtl="0" fontAlgn="base">
        <a:spcBef>
          <a:spcPct val="0"/>
        </a:spcBef>
        <a:spcAft>
          <a:spcPct val="0"/>
        </a:spcAft>
        <a:defRPr sz="6300">
          <a:solidFill>
            <a:schemeClr val="tx2"/>
          </a:solidFill>
          <a:latin typeface="Times" charset="0"/>
          <a:ea typeface="ＭＳ Ｐゴシック" charset="0"/>
        </a:defRPr>
      </a:lvl9pPr>
    </p:titleStyle>
    <p:bodyStyle>
      <a:lvl1pPr marL="487598" indent="-487598" algn="l" rtl="0" eaLnBrk="0" fontAlgn="base" hangingPunct="0">
        <a:spcBef>
          <a:spcPct val="20000"/>
        </a:spcBef>
        <a:spcAft>
          <a:spcPct val="0"/>
        </a:spcAft>
        <a:buChar char="•"/>
        <a:defRPr sz="46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1056461" indent="-406332" algn="l" rtl="0" eaLnBrk="0" fontAlgn="base" hangingPunct="0">
        <a:spcBef>
          <a:spcPct val="20000"/>
        </a:spcBef>
        <a:spcAft>
          <a:spcPct val="0"/>
        </a:spcAft>
        <a:buChar char="–"/>
        <a:defRPr sz="4000">
          <a:solidFill>
            <a:schemeClr val="tx1"/>
          </a:solidFill>
          <a:latin typeface="+mn-lt"/>
          <a:ea typeface="MS PGothic" pitchFamily="34" charset="-128"/>
        </a:defRPr>
      </a:lvl2pPr>
      <a:lvl3pPr marL="1625324" indent="-325064" algn="l" rtl="0" eaLnBrk="0" fontAlgn="base" hangingPunct="0">
        <a:spcBef>
          <a:spcPct val="20000"/>
        </a:spcBef>
        <a:spcAft>
          <a:spcPct val="0"/>
        </a:spcAft>
        <a:buChar char="•"/>
        <a:defRPr sz="3400">
          <a:solidFill>
            <a:schemeClr val="tx1"/>
          </a:solidFill>
          <a:latin typeface="+mn-lt"/>
          <a:ea typeface="MS PGothic" pitchFamily="34" charset="-128"/>
        </a:defRPr>
      </a:lvl3pPr>
      <a:lvl4pPr marL="2275455" indent="-325064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4pPr>
      <a:lvl5pPr marL="2925586" indent="-325064" algn="l" rtl="0" eaLnBrk="0" fontAlgn="base" hangingPunct="0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MS PGothic" pitchFamily="34" charset="-128"/>
        </a:defRPr>
      </a:lvl5pPr>
      <a:lvl6pPr marL="3575717" indent="-325064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</a:defRPr>
      </a:lvl6pPr>
      <a:lvl7pPr marL="4225845" indent="-325064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</a:defRPr>
      </a:lvl7pPr>
      <a:lvl8pPr marL="4875977" indent="-325064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</a:defRPr>
      </a:lvl8pPr>
      <a:lvl9pPr marL="5526105" indent="-325064" algn="l" rtl="0" fontAlgn="base">
        <a:spcBef>
          <a:spcPct val="20000"/>
        </a:spcBef>
        <a:spcAft>
          <a:spcPct val="0"/>
        </a:spcAft>
        <a:buChar char="»"/>
        <a:defRPr sz="2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0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59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391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20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50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0782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09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041" algn="l" defTabSz="65013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50876" y="390526"/>
            <a:ext cx="11703051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19" tIns="65010" rIns="130019" bIns="650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50876" y="2276480"/>
            <a:ext cx="11703051" cy="643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0019" tIns="65010" rIns="130019" bIns="650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79" y="9040816"/>
            <a:ext cx="3033712" cy="519113"/>
          </a:xfrm>
          <a:prstGeom prst="rect">
            <a:avLst/>
          </a:prstGeom>
        </p:spPr>
        <p:txBody>
          <a:bodyPr vert="horz" lIns="130019" tIns="65010" rIns="130019" bIns="65010" rtlCol="0" anchor="ctr"/>
          <a:lstStyle>
            <a:lvl1pPr algn="l">
              <a:defRPr sz="17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B23519-6C5B-4294-965A-F52D08D8B31F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418" y="9040816"/>
            <a:ext cx="4117975" cy="519113"/>
          </a:xfrm>
          <a:prstGeom prst="rect">
            <a:avLst/>
          </a:prstGeom>
        </p:spPr>
        <p:txBody>
          <a:bodyPr vert="horz" lIns="130019" tIns="65010" rIns="130019" bIns="65010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215" y="9040816"/>
            <a:ext cx="3033712" cy="519113"/>
          </a:xfrm>
          <a:prstGeom prst="rect">
            <a:avLst/>
          </a:prstGeom>
        </p:spPr>
        <p:txBody>
          <a:bodyPr vert="horz" lIns="130019" tIns="65010" rIns="130019" bIns="65010" rtlCol="0" anchor="ctr"/>
          <a:lstStyle>
            <a:lvl1pPr algn="r">
              <a:defRPr sz="17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F940DC9-BB97-4E2F-B35F-73D2A8BD798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579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  <p:sldLayoutId id="2147484107" r:id="rId9"/>
    <p:sldLayoutId id="2147484108" r:id="rId10"/>
    <p:sldLayoutId id="2147484109" r:id="rId11"/>
  </p:sldLayoutIdLst>
  <p:txStyles>
    <p:titleStyle>
      <a:lvl1pPr algn="ctr" defTabSz="1299963" rtl="0" fontAlgn="base">
        <a:spcBef>
          <a:spcPct val="0"/>
        </a:spcBef>
        <a:spcAft>
          <a:spcPct val="0"/>
        </a:spcAft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2pPr>
      <a:lvl3pPr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3pPr>
      <a:lvl4pPr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4pPr>
      <a:lvl5pPr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5pPr>
      <a:lvl6pPr marL="457129"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6pPr>
      <a:lvl7pPr marL="914260"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7pPr>
      <a:lvl8pPr marL="1371390"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8pPr>
      <a:lvl9pPr marL="1828518" algn="ctr" defTabSz="1299963" rtl="0" fontAlgn="base">
        <a:spcBef>
          <a:spcPct val="0"/>
        </a:spcBef>
        <a:spcAft>
          <a:spcPct val="0"/>
        </a:spcAft>
        <a:defRPr sz="6300">
          <a:solidFill>
            <a:schemeClr val="tx1"/>
          </a:solidFill>
          <a:latin typeface="Calibri" pitchFamily="34" charset="0"/>
        </a:defRPr>
      </a:lvl9pPr>
    </p:titleStyle>
    <p:bodyStyle>
      <a:lvl1pPr marL="487288" indent="-487288" algn="l" defTabSz="129996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5526" indent="-404750" algn="l" defTabSz="1299963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3766" indent="-323801" algn="l" defTabSz="1299963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4539" indent="-323801" algn="l" defTabSz="1299963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5315" indent="-323801" algn="l" defTabSz="1299963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5535" indent="-325047" algn="l" defTabSz="130019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5629" indent="-325047" algn="l" defTabSz="130019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5727" indent="-325047" algn="l" defTabSz="130019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5822" indent="-325047" algn="l" defTabSz="1300192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096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192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291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87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0484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0583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0676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0775" algn="l" defTabSz="1300192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390597"/>
            <a:ext cx="11704320" cy="1625600"/>
          </a:xfrm>
          <a:prstGeom prst="rect">
            <a:avLst/>
          </a:prstGeom>
        </p:spPr>
        <p:txBody>
          <a:bodyPr vert="horz" lIns="130025" tIns="65013" rIns="130025" bIns="65013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2275846"/>
            <a:ext cx="11704320" cy="6436925"/>
          </a:xfrm>
          <a:prstGeom prst="rect">
            <a:avLst/>
          </a:prstGeom>
        </p:spPr>
        <p:txBody>
          <a:bodyPr vert="horz" lIns="130025" tIns="65013" rIns="130025" bIns="6501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9040148"/>
            <a:ext cx="3034453" cy="519289"/>
          </a:xfrm>
          <a:prstGeom prst="rect">
            <a:avLst/>
          </a:prstGeom>
        </p:spPr>
        <p:txBody>
          <a:bodyPr vert="horz" lIns="130025" tIns="65013" rIns="130025" bIns="65013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259" fontAlgn="auto">
              <a:spcBef>
                <a:spcPts val="0"/>
              </a:spcBef>
              <a:spcAft>
                <a:spcPts val="0"/>
              </a:spcAft>
            </a:pPr>
            <a:fld id="{15885B29-30C6-4149-BEC8-FD56B3850389}" type="datetimeFigureOut">
              <a:rPr lang="en-US" smtClean="0">
                <a:solidFill>
                  <a:prstClr val="black">
                    <a:tint val="75000"/>
                  </a:prstClr>
                </a:solidFill>
                <a:effectLst/>
                <a:latin typeface="Calibri"/>
                <a:ea typeface="+mn-ea"/>
                <a:cs typeface="+mn-cs"/>
              </a:rPr>
              <a:pPr defTabSz="1300259" fontAlgn="auto">
                <a:spcBef>
                  <a:spcPts val="0"/>
                </a:spcBef>
                <a:spcAft>
                  <a:spcPts val="0"/>
                </a:spcAft>
              </a:pPr>
              <a:t>8/4/2017</a:t>
            </a:fld>
            <a:endParaRPr lang="en-US">
              <a:solidFill>
                <a:prstClr val="black">
                  <a:tint val="75000"/>
                </a:prstClr>
              </a:solidFill>
              <a:effectLst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9" y="9040148"/>
            <a:ext cx="4118187" cy="519289"/>
          </a:xfrm>
          <a:prstGeom prst="rect">
            <a:avLst/>
          </a:prstGeom>
        </p:spPr>
        <p:txBody>
          <a:bodyPr vert="horz" lIns="130025" tIns="65013" rIns="130025" bIns="65013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259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effectLst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8" y="9040148"/>
            <a:ext cx="3034453" cy="519289"/>
          </a:xfrm>
          <a:prstGeom prst="rect">
            <a:avLst/>
          </a:prstGeom>
        </p:spPr>
        <p:txBody>
          <a:bodyPr vert="horz" lIns="130025" tIns="65013" rIns="130025" bIns="65013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00259" fontAlgn="auto">
              <a:spcBef>
                <a:spcPts val="0"/>
              </a:spcBef>
              <a:spcAft>
                <a:spcPts val="0"/>
              </a:spcAft>
            </a:pPr>
            <a:fld id="{87A2FBFB-BE7C-49D6-833D-1EAB8EFD11D3}" type="slidenum">
              <a:rPr lang="en-US" smtClean="0">
                <a:solidFill>
                  <a:prstClr val="black">
                    <a:tint val="75000"/>
                  </a:prstClr>
                </a:solidFill>
                <a:effectLst/>
                <a:latin typeface="Calibri"/>
                <a:ea typeface="+mn-ea"/>
                <a:cs typeface="+mn-cs"/>
              </a:rPr>
              <a:pPr defTabSz="1300259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933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1" r:id="rId1"/>
    <p:sldLayoutId id="2147484112" r:id="rId2"/>
    <p:sldLayoutId id="214748411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  <p:sldLayoutId id="2147484120" r:id="rId10"/>
    <p:sldLayoutId id="2147484121" r:id="rId11"/>
  </p:sldLayoutIdLst>
  <p:txStyles>
    <p:titleStyle>
      <a:lvl1pPr algn="ctr" defTabSz="1300259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7598" indent="-487598" algn="l" defTabSz="1300259" rtl="0" eaLnBrk="1" latinLnBrk="0" hangingPunct="1">
        <a:spcBef>
          <a:spcPct val="20000"/>
        </a:spcBef>
        <a:buFont typeface="Arial" pitchFamily="34" charset="0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56461" indent="-406332" algn="l" defTabSz="1300259" rtl="0" eaLnBrk="1" latinLnBrk="0" hangingPunct="1">
        <a:spcBef>
          <a:spcPct val="20000"/>
        </a:spcBef>
        <a:buFont typeface="Arial" pitchFamily="34" charset="0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324" indent="-325064" algn="l" defTabSz="1300259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75455" indent="-325064" algn="l" defTabSz="130025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925586" indent="-325064" algn="l" defTabSz="1300259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5717" indent="-325064" algn="l" defTabSz="1300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225845" indent="-325064" algn="l" defTabSz="1300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75977" indent="-325064" algn="l" defTabSz="1300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526105" indent="-325064" algn="l" defTabSz="130025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013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0259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0391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52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50650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00782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50909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01041" algn="l" defTabSz="1300259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jpeg"/><Relationship Id="rId18" Type="http://schemas.openxmlformats.org/officeDocument/2006/relationships/image" Target="../media/image30.png"/><Relationship Id="rId26" Type="http://schemas.openxmlformats.org/officeDocument/2006/relationships/image" Target="../media/image38.jpeg"/><Relationship Id="rId39" Type="http://schemas.openxmlformats.org/officeDocument/2006/relationships/image" Target="../media/image51.jpeg"/><Relationship Id="rId3" Type="http://schemas.openxmlformats.org/officeDocument/2006/relationships/image" Target="../media/image15.jpeg"/><Relationship Id="rId21" Type="http://schemas.openxmlformats.org/officeDocument/2006/relationships/image" Target="../media/image33.jpeg"/><Relationship Id="rId34" Type="http://schemas.openxmlformats.org/officeDocument/2006/relationships/image" Target="../media/image46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17" Type="http://schemas.openxmlformats.org/officeDocument/2006/relationships/image" Target="../media/image29.jpeg"/><Relationship Id="rId25" Type="http://schemas.openxmlformats.org/officeDocument/2006/relationships/image" Target="../media/image37.jpeg"/><Relationship Id="rId33" Type="http://schemas.openxmlformats.org/officeDocument/2006/relationships/image" Target="../media/image45.png"/><Relationship Id="rId38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28.jpeg"/><Relationship Id="rId20" Type="http://schemas.openxmlformats.org/officeDocument/2006/relationships/image" Target="../media/image32.jpeg"/><Relationship Id="rId29" Type="http://schemas.openxmlformats.org/officeDocument/2006/relationships/image" Target="../media/image41.jpeg"/><Relationship Id="rId41" Type="http://schemas.openxmlformats.org/officeDocument/2006/relationships/image" Target="../media/image53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24" Type="http://schemas.openxmlformats.org/officeDocument/2006/relationships/image" Target="../media/image36.jpeg"/><Relationship Id="rId32" Type="http://schemas.openxmlformats.org/officeDocument/2006/relationships/image" Target="../media/image44.png"/><Relationship Id="rId37" Type="http://schemas.openxmlformats.org/officeDocument/2006/relationships/image" Target="../media/image49.jpeg"/><Relationship Id="rId40" Type="http://schemas.openxmlformats.org/officeDocument/2006/relationships/image" Target="../media/image52.jpeg"/><Relationship Id="rId5" Type="http://schemas.openxmlformats.org/officeDocument/2006/relationships/image" Target="../media/image17.jpeg"/><Relationship Id="rId15" Type="http://schemas.openxmlformats.org/officeDocument/2006/relationships/image" Target="../media/image27.png"/><Relationship Id="rId23" Type="http://schemas.openxmlformats.org/officeDocument/2006/relationships/image" Target="../media/image35.jpeg"/><Relationship Id="rId28" Type="http://schemas.openxmlformats.org/officeDocument/2006/relationships/image" Target="../media/image40.jpeg"/><Relationship Id="rId36" Type="http://schemas.openxmlformats.org/officeDocument/2006/relationships/image" Target="../media/image48.jpeg"/><Relationship Id="rId10" Type="http://schemas.openxmlformats.org/officeDocument/2006/relationships/image" Target="../media/image22.jpeg"/><Relationship Id="rId19" Type="http://schemas.openxmlformats.org/officeDocument/2006/relationships/image" Target="../media/image31.jpeg"/><Relationship Id="rId31" Type="http://schemas.openxmlformats.org/officeDocument/2006/relationships/image" Target="../media/image43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Relationship Id="rId22" Type="http://schemas.openxmlformats.org/officeDocument/2006/relationships/image" Target="../media/image34.jpeg"/><Relationship Id="rId27" Type="http://schemas.openxmlformats.org/officeDocument/2006/relationships/image" Target="../media/image39.jpeg"/><Relationship Id="rId30" Type="http://schemas.openxmlformats.org/officeDocument/2006/relationships/image" Target="../media/image42.jpeg"/><Relationship Id="rId35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9518"/>
            <a:ext cx="12992100" cy="976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059" name="Picture 1" descr="Screen Clippi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39" y="-9518"/>
            <a:ext cx="13001627" cy="976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856467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Real Estate 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Agents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583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5626101" y="457200"/>
            <a:ext cx="7378699" cy="1143000"/>
          </a:xfrm>
        </p:spPr>
        <p:txBody>
          <a:bodyPr rIns="196542"/>
          <a:lstStyle/>
          <a:p>
            <a:pPr marL="61904"/>
            <a:r>
              <a:rPr lang="en-US" smtClean="0"/>
              <a:t>Agents</a:t>
            </a:r>
          </a:p>
        </p:txBody>
      </p:sp>
      <p:pic>
        <p:nvPicPr>
          <p:cNvPr id="11267" name="Picture 9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18804" y="7829554"/>
            <a:ext cx="2298699" cy="164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29" y="34926"/>
            <a:ext cx="14605001" cy="9718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TextBox 2"/>
          <p:cNvSpPr txBox="1">
            <a:spLocks noChangeArrowheads="1"/>
          </p:cNvSpPr>
          <p:nvPr/>
        </p:nvSpPr>
        <p:spPr bwMode="auto">
          <a:xfrm>
            <a:off x="4521200" y="2819404"/>
            <a:ext cx="8458200" cy="1415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 b="1">
                <a:solidFill>
                  <a:prstClr val="black"/>
                </a:solidFill>
                <a:effectLst/>
              </a:rPr>
              <a:t>Real Estate Agents </a:t>
            </a:r>
          </a:p>
          <a:p>
            <a:pPr eaLnBrk="1" hangingPunct="1"/>
            <a:r>
              <a:rPr lang="en-US" b="1">
                <a:solidFill>
                  <a:prstClr val="black"/>
                </a:solidFill>
                <a:effectLst/>
              </a:rPr>
              <a:t>35%</a:t>
            </a:r>
          </a:p>
        </p:txBody>
      </p:sp>
    </p:spTree>
    <p:extLst>
      <p:ext uri="{BB962C8B-B14F-4D97-AF65-F5344CB8AC3E}">
        <p14:creationId xmlns:p14="http://schemas.microsoft.com/office/powerpoint/2010/main" xmlns="" val="339543671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3" y="533400"/>
            <a:ext cx="13360400" cy="1371600"/>
          </a:xfrm>
          <a:solidFill>
            <a:schemeClr val="tx1"/>
          </a:solidFill>
        </p:spPr>
        <p:txBody>
          <a:bodyPr/>
          <a:lstStyle/>
          <a:p>
            <a:r>
              <a:rPr lang="en-US" sz="6500" b="1">
                <a:solidFill>
                  <a:schemeClr val="bg1"/>
                </a:solidFill>
                <a:latin typeface="Helvetica Neue Light" charset="0"/>
              </a:rPr>
              <a:t>Agent to Agent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7401" y="2439993"/>
            <a:ext cx="11658600" cy="6094411"/>
          </a:xfrm>
          <a:prstGeom prst="rect">
            <a:avLst/>
          </a:prstGeom>
          <a:noFill/>
        </p:spPr>
        <p:txBody>
          <a:bodyPr lIns="91415" tIns="45708" rIns="91415" bIns="45708">
            <a:spAutoFit/>
          </a:bodyPr>
          <a:lstStyle/>
          <a:p>
            <a:pPr marL="1142708" indent="-1142708" algn="l">
              <a:buFont typeface="+mj-lt"/>
              <a:buAutoNum type="arabicPeriod"/>
              <a:defRPr/>
            </a:pPr>
            <a:r>
              <a:rPr lang="en-US" sz="6500" dirty="0">
                <a:solidFill>
                  <a:prstClr val="black"/>
                </a:solidFill>
                <a:effectLst/>
              </a:rPr>
              <a:t>Electronic Flyers</a:t>
            </a:r>
          </a:p>
          <a:p>
            <a:pPr marL="1142708" indent="-1142708" algn="l">
              <a:buFont typeface="+mj-lt"/>
              <a:buAutoNum type="arabicPeriod"/>
              <a:defRPr/>
            </a:pPr>
            <a:r>
              <a:rPr lang="en-US" sz="6500" dirty="0">
                <a:solidFill>
                  <a:prstClr val="black"/>
                </a:solidFill>
                <a:effectLst/>
              </a:rPr>
              <a:t>Paper Flyers</a:t>
            </a:r>
          </a:p>
          <a:p>
            <a:pPr marL="1142708" indent="-1142708" algn="l">
              <a:buFont typeface="+mj-lt"/>
              <a:buAutoNum type="arabicPeriod"/>
              <a:defRPr/>
            </a:pPr>
            <a:r>
              <a:rPr lang="en-US" sz="6500" dirty="0">
                <a:solidFill>
                  <a:prstClr val="black"/>
                </a:solidFill>
                <a:effectLst/>
              </a:rPr>
              <a:t>Virtual Tours</a:t>
            </a:r>
          </a:p>
          <a:p>
            <a:pPr marL="1142708" indent="-1142708" algn="l">
              <a:buFont typeface="+mj-lt"/>
              <a:buAutoNum type="arabicPeriod"/>
              <a:defRPr/>
            </a:pPr>
            <a:r>
              <a:rPr lang="en-US" sz="6500" dirty="0">
                <a:solidFill>
                  <a:prstClr val="black"/>
                </a:solidFill>
                <a:effectLst/>
              </a:rPr>
              <a:t>Realtor &amp; Office Meetings</a:t>
            </a:r>
          </a:p>
          <a:p>
            <a:pPr marL="1142708" indent="-1142708" algn="l">
              <a:buFont typeface="+mj-lt"/>
              <a:buAutoNum type="arabicPeriod"/>
              <a:defRPr/>
            </a:pPr>
            <a:r>
              <a:rPr lang="en-US" sz="6500" dirty="0">
                <a:solidFill>
                  <a:prstClr val="black"/>
                </a:solidFill>
                <a:effectLst/>
              </a:rPr>
              <a:t>Constant Communications</a:t>
            </a:r>
          </a:p>
          <a:p>
            <a:pPr marL="1142708" indent="-1142708" algn="l">
              <a:buFont typeface="+mj-lt"/>
              <a:buAutoNum type="arabicPeriod"/>
              <a:defRPr/>
            </a:pPr>
            <a:endParaRPr lang="en-US" sz="6000" dirty="0">
              <a:solidFill>
                <a:srgbClr val="EEECE1">
                  <a:lumMod val="25000"/>
                </a:srgb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061005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856467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Online 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Marketing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962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7" t="-142" r="37" b="142"/>
          <a:stretch>
            <a:fillRect/>
          </a:stretch>
        </p:blipFill>
        <p:spPr bwMode="auto">
          <a:xfrm>
            <a:off x="749301" y="-1143000"/>
            <a:ext cx="7124700" cy="1071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5892804" y="3200403"/>
            <a:ext cx="6889749" cy="2077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endParaRPr lang="en-US">
              <a:solidFill>
                <a:prstClr val="black"/>
              </a:solidFill>
              <a:effectLst/>
            </a:endParaRPr>
          </a:p>
          <a:p>
            <a:pPr eaLnBrk="1" hangingPunct="1"/>
            <a:r>
              <a:rPr lang="en-US" b="1">
                <a:solidFill>
                  <a:prstClr val="black"/>
                </a:solidFill>
                <a:effectLst/>
              </a:rPr>
              <a:t>37% First found their home online</a:t>
            </a:r>
          </a:p>
        </p:txBody>
      </p:sp>
      <p:pic>
        <p:nvPicPr>
          <p:cNvPr id="14340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67"/>
          <a:stretch/>
        </p:blipFill>
        <p:spPr bwMode="auto">
          <a:xfrm>
            <a:off x="10332720" y="8255000"/>
            <a:ext cx="2113280" cy="104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332720" y="8077200"/>
            <a:ext cx="218948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91037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5626101" y="457200"/>
            <a:ext cx="7378699" cy="1143000"/>
          </a:xfrm>
        </p:spPr>
        <p:txBody>
          <a:bodyPr rIns="196542"/>
          <a:lstStyle/>
          <a:p>
            <a:pPr marL="61904"/>
            <a:r>
              <a:rPr lang="en-US" smtClean="0"/>
              <a:t>Agents</a:t>
            </a:r>
          </a:p>
        </p:txBody>
      </p:sp>
      <p:pic>
        <p:nvPicPr>
          <p:cNvPr id="1536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415" y="3179"/>
            <a:ext cx="12091987" cy="967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411035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882732523"/>
              </p:ext>
            </p:extLst>
          </p:nvPr>
        </p:nvGraphicFramePr>
        <p:xfrm>
          <a:off x="1083736" y="691444"/>
          <a:ext cx="10837333" cy="8071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54475023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856467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Brokerage 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Websites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587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realerts.com/images/Franchise%20Logo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2800" y="604843"/>
            <a:ext cx="11379200" cy="854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09005806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856467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National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Portals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872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63" y="1143000"/>
            <a:ext cx="12939712" cy="861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46477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016002" y="533401"/>
            <a:ext cx="10972799" cy="8153400"/>
            <a:chOff x="105660693" y="106541263"/>
            <a:chExt cx="9099660" cy="7043574"/>
          </a:xfrm>
        </p:grpSpPr>
        <p:pic>
          <p:nvPicPr>
            <p:cNvPr id="3075" name="Picture 3" descr="Zillow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586151" y="111780309"/>
              <a:ext cx="1123950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6" name="Picture 4" descr="Yahoo Real Estat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897224" y="113155849"/>
              <a:ext cx="1047750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7" name="Picture 5" descr="AOL Real Estat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449922" y="110085515"/>
              <a:ext cx="1762125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78" name="Picture 6" descr="your listings imag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676936" y="109023257"/>
              <a:ext cx="2772162" cy="27150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rgbClr val="EEECE1"/>
                    </a:outerShdw>
                  </a:effectLst>
                </a14:hiddenEffects>
              </a:ext>
            </a:extLst>
          </p:spPr>
        </p:pic>
        <p:pic>
          <p:nvPicPr>
            <p:cNvPr id="3079" name="Picture 7" descr="Trulia Real Estate Search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681354" y="109001636"/>
              <a:ext cx="866775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8" descr="Front Door's Open House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13034" y="110324626"/>
              <a:ext cx="142875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9" descr="HomeFinder.com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07334" y="111700167"/>
              <a:ext cx="13335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10" descr="hot pads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72006" y="111572730"/>
              <a:ext cx="1257300" cy="409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3" name="irc_mi" descr="ANd9GcTRyK4unSoSpHYyD8C07GCNFJszpcm8iFsTzbK-oHNV6ym6v19Qf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85142" y="111077923"/>
              <a:ext cx="1320362" cy="1320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4" name="Picture 12" descr="RealtyTrac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88071" y="110909264"/>
              <a:ext cx="1371600" cy="26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5" name="Picture 13" descr="Homes.com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79943" y="112022047"/>
              <a:ext cx="1571625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6" name="Picture 14" descr="Property Shark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801113" y="113029725"/>
              <a:ext cx="1809750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7" name="Picture 15" descr="HomeWinks The Easy Way to Find Homes for Sale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21068" y="112397791"/>
              <a:ext cx="1619250" cy="361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8" name="Picture 16" descr="House Hunt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844968" y="108402546"/>
              <a:ext cx="714375" cy="47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9" name="Picture 17" descr="Foreclosure.com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3724" y="109525839"/>
              <a:ext cx="1533525" cy="238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0" name="Picture 18" descr="HomesByLender.com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46644" y="108820333"/>
              <a:ext cx="1590675" cy="476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1" name="Picture 19" descr="ANd9GcT0sm5UkB1dnyTrXcHiwYPkPiyOADDJbRLC2Y2p2Ey_2C5vLkvv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37165" y="107498658"/>
              <a:ext cx="2176627" cy="634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2" name="irc_mi" descr="ANd9GcQ5fM4dKmc6GPGCEIqO5-i04QAEHlmdAkMg9JNVt8UHTfay_REzaA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76833" y="108394484"/>
              <a:ext cx="1415111" cy="6060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3" name="Picture 21" descr="ANd9GcRQ3mFJRKRCToJ3fF_E2V6iV2_Jz8EOp1jjQpng5b2xBJkPWwdHXw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096788" y="106771637"/>
              <a:ext cx="1982321" cy="7286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4" name="Picture 22" descr="ANd9GcT74e3xZQ-uOiSt7dHLhwNc1yQZHhKMoVqDjTH-15GeK0yyBU72"/>
            <p:cNvPicPr>
              <a:picLocks noChangeAspect="1" noChangeArrowheads="1"/>
            </p:cNvPicPr>
            <p:nvPr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97543" y="108546571"/>
              <a:ext cx="196215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5" name="Picture 23" descr="ANd9GcR6rmiz7N81e39z7kZGatCAjxAS8Vv1_AeLbqJvy8JwQAVcL5jH"/>
            <p:cNvPicPr>
              <a:picLocks noChangeAspect="1" noChangeArrowheads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660693" y="109307455"/>
              <a:ext cx="1491154" cy="8350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6" name="irc_mi" descr="kijiji_logo"/>
            <p:cNvPicPr>
              <a:picLocks noChangeAspect="1" noChangeArrowheads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192488" y="106760799"/>
              <a:ext cx="1349447" cy="66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7" name="Picture 25" descr="ANd9GcQ-3n3aQlXgO37fQBAJMCMfr6WnZe7xDmfPM5my_Aaxwp6h7EuI"/>
            <p:cNvPicPr>
              <a:picLocks noChangeAspect="1" noChangeArrowheads="1"/>
            </p:cNvPicPr>
            <p:nvPr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771145" y="107043264"/>
              <a:ext cx="1095375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8" name="irc_mi" descr="ANd9GcR7q5Dt0MSd3OkAT-GOEjlbbucj8kCZ2FDr9dteG985aeMk1aqYVg"/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85401" y="106832042"/>
              <a:ext cx="1022459" cy="5409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99" name="irc_mi" descr="ANd9GcToltnCZ9GYqROP_p7_JEoMwARYshts0viUwb63JZtf0fUFKhjF"/>
            <p:cNvPicPr>
              <a:picLocks noChangeAspect="1" noChangeArrowheads="1"/>
            </p:cNvPicPr>
            <p:nvPr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572059" y="108163929"/>
              <a:ext cx="1762125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0" name="irc_mi" descr="ANd9GcRHflYR1fUUcvgLnspMa7HBQOVYWBU11QKU00M-ftufQNs1_guN"/>
            <p:cNvPicPr>
              <a:picLocks noChangeAspect="1" noChangeArrowheads="1"/>
            </p:cNvPicPr>
            <p:nvPr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78076" y="109064685"/>
              <a:ext cx="1382277" cy="9635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1" name="irc_mi" descr="yakaz_logo_72dpi"/>
            <p:cNvPicPr>
              <a:picLocks noChangeAspect="1" noChangeArrowheads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39217" y="112429378"/>
              <a:ext cx="1104761" cy="479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2" name="irc_mi" descr="friendfeed-logo"/>
            <p:cNvPicPr>
              <a:picLocks noChangeAspect="1" noChangeArrowheads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371753" y="110695763"/>
              <a:ext cx="1706274" cy="4767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3" name="Picture 31" descr="ActiveRain real estate agent network"/>
            <p:cNvPicPr>
              <a:picLocks noChangeAspect="1" noChangeArrowheads="1"/>
            </p:cNvPicPr>
            <p:nvPr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51848" y="111063470"/>
              <a:ext cx="1905000" cy="638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4" name="irc_mi" descr="Info_com_logo"/>
            <p:cNvPicPr>
              <a:picLocks noChangeAspect="1" noChangeArrowheads="1"/>
            </p:cNvPicPr>
            <p:nvPr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847548" y="112102155"/>
              <a:ext cx="1313465" cy="5253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5" name="irc_mi" descr="dothomes"/>
            <p:cNvPicPr>
              <a:picLocks noChangeAspect="1" noChangeArrowheads="1"/>
            </p:cNvPicPr>
            <p:nvPr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23674" y="107718147"/>
              <a:ext cx="1577884" cy="625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6" name="irc_mi" descr="ANd9GcQxrvqELqrjezAM9tje86qxPX5kTncQxFnL_Aa0IoMltAhvGGH_4w"/>
            <p:cNvPicPr>
              <a:picLocks noChangeAspect="1" noChangeArrowheads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431603" y="107675612"/>
              <a:ext cx="1465207" cy="4924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7" name="irc_mi" descr="ANd9GcQJDw465_zOFoEi2Jp3OW2Eage39_XA254ed_LqEBs5b5j6EUPb"/>
            <p:cNvPicPr>
              <a:picLocks noChangeAspect="1" noChangeArrowheads="1"/>
            </p:cNvPicPr>
            <p:nvPr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972385" y="112872484"/>
              <a:ext cx="1642242" cy="6486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8" name="irc_mi" descr="ANd9GcSSCC83LSCnmiLh5T1eIKTvKbnzbS0biKrmOTyoS54CcCXNmHvxWw"/>
            <p:cNvPicPr>
              <a:picLocks noChangeAspect="1" noChangeArrowheads="1"/>
            </p:cNvPicPr>
            <p:nvPr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49747" y="109814798"/>
              <a:ext cx="1581807" cy="659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09" name="irc_mi" descr="ANd9GcSYGP2tXpK2zUB5MH2A4gu_SrHAz5sRQw8FMD7vQbcktuNevKFnYw"/>
            <p:cNvPicPr>
              <a:picLocks noChangeAspect="1" noChangeArrowheads="1"/>
            </p:cNvPicPr>
            <p:nvPr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782088" y="106541263"/>
              <a:ext cx="1148255" cy="1148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0" name="Picture 38" descr="Lycos Logo"/>
            <p:cNvPicPr>
              <a:picLocks noChangeAspect="1" noChangeArrowheads="1"/>
            </p:cNvPicPr>
            <p:nvPr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213106" y="107794826"/>
              <a:ext cx="2057072" cy="4635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1" name="irc_mi" descr="ANd9GcTIrw0S0wOGnw3LNVeAd73KMy2t-kjmctStqlcpt9OZG_5HEAVt"/>
            <p:cNvPicPr>
              <a:picLocks noChangeAspect="1" noChangeArrowheads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13534" y="110648181"/>
              <a:ext cx="2198718" cy="6194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2" name="irc_mi" descr="ANd9GcT8iM02VLVSoZPL4aKExS9FXRrR5NLLQF07N5oSU1NQ-qDeNvZ4dQ"/>
            <p:cNvPicPr>
              <a:picLocks noChangeAspect="1" noChangeArrowheads="1"/>
            </p:cNvPicPr>
            <p:nvPr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126395" y="112643832"/>
              <a:ext cx="2629883" cy="941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13" name="irc_mi" descr="google-base-logo"/>
            <p:cNvPicPr>
              <a:picLocks noChangeAspect="1" noChangeArrowheads="1"/>
            </p:cNvPicPr>
            <p:nvPr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234737" y="111969856"/>
              <a:ext cx="1389490" cy="672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8496954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856467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Classified 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Services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480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nternetadvertising-marketing.com/images/classified_ad_sit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82" r="3516" b="8751"/>
          <a:stretch>
            <a:fillRect/>
          </a:stretch>
        </p:blipFill>
        <p:spPr bwMode="auto">
          <a:xfrm>
            <a:off x="619131" y="903290"/>
            <a:ext cx="11766549" cy="794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786986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856467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Search 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Engines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967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309909" y="371793"/>
            <a:ext cx="10602691" cy="8315008"/>
            <a:chOff x="105956100" y="106719052"/>
            <a:chExt cx="8660765" cy="6791325"/>
          </a:xfrm>
        </p:grpSpPr>
        <p:pic>
          <p:nvPicPr>
            <p:cNvPr id="4106" name="irc_mi" descr="ANd9GcRsnMCIY4ivMEVIH3RLrNHVqh22czj7RAnHsI67nXEbRIGL1Gk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956100" y="106985752"/>
              <a:ext cx="2584704" cy="1076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7" name="irc_mi" descr="ANd9GcTERWiCY34VLbKf6ABtpzYdqG9kaxHkoYXArv5QAStLPXwF9-ic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039920" y="109274292"/>
              <a:ext cx="4232167" cy="805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8" name="irc_mi" descr="ANd9GcS6Em9PeI7pU68JTB02tNjXtPw-sRRdWTnDRUSMXX_AhmcoHjUK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726220" y="109906752"/>
              <a:ext cx="3347085" cy="1333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9" name="irc_mi" descr="ANd9GcRTZyN9EsCSH0Uf0zpbMhtYYuKzhFeWU4wFdj4XAy7b6yssfRCd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753400" y="106719052"/>
              <a:ext cx="3082594" cy="22663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0" name="irc_mi" descr="aol-logo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74580" y="112294316"/>
              <a:ext cx="3042285" cy="12160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1" name="irc_mi" descr="ask-log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79769" y="110777972"/>
              <a:ext cx="3451076" cy="2550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25154263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615967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434" name="AutoShape 2"/>
          <p:cNvSpPr>
            <a:spLocks/>
          </p:cNvSpPr>
          <p:nvPr/>
        </p:nvSpPr>
        <p:spPr bwMode="auto">
          <a:xfrm>
            <a:off x="2921001" y="330205"/>
            <a:ext cx="1409700" cy="205739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4211"/>
                </a:moveTo>
                <a:lnTo>
                  <a:pt x="5400" y="14211"/>
                </a:lnTo>
                <a:lnTo>
                  <a:pt x="5400" y="0"/>
                </a:lnTo>
                <a:lnTo>
                  <a:pt x="16200" y="0"/>
                </a:lnTo>
                <a:lnTo>
                  <a:pt x="16200" y="14211"/>
                </a:lnTo>
                <a:lnTo>
                  <a:pt x="21600" y="14211"/>
                </a:lnTo>
                <a:lnTo>
                  <a:pt x="10800" y="21600"/>
                </a:lnTo>
                <a:close/>
                <a:moveTo>
                  <a:pt x="0" y="14211"/>
                </a:moveTo>
              </a:path>
            </a:pathLst>
          </a:custGeom>
          <a:solidFill>
            <a:schemeClr val="accent1"/>
          </a:solidFill>
          <a:ln w="25400" cap="flat">
            <a:solidFill>
              <a:srgbClr val="395E8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8435" name="AutoShape 3"/>
          <p:cNvSpPr>
            <a:spLocks/>
          </p:cNvSpPr>
          <p:nvPr/>
        </p:nvSpPr>
        <p:spPr bwMode="auto">
          <a:xfrm>
            <a:off x="10617203" y="330205"/>
            <a:ext cx="1409700" cy="205739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4211"/>
                </a:moveTo>
                <a:lnTo>
                  <a:pt x="5400" y="14211"/>
                </a:lnTo>
                <a:lnTo>
                  <a:pt x="5400" y="0"/>
                </a:lnTo>
                <a:lnTo>
                  <a:pt x="16200" y="0"/>
                </a:lnTo>
                <a:lnTo>
                  <a:pt x="16200" y="14211"/>
                </a:lnTo>
                <a:lnTo>
                  <a:pt x="21600" y="14211"/>
                </a:lnTo>
                <a:lnTo>
                  <a:pt x="10800" y="21600"/>
                </a:lnTo>
                <a:close/>
                <a:moveTo>
                  <a:pt x="0" y="14211"/>
                </a:moveTo>
              </a:path>
            </a:pathLst>
          </a:custGeom>
          <a:solidFill>
            <a:schemeClr val="accent1"/>
          </a:solidFill>
          <a:ln w="25400" cap="flat">
            <a:solidFill>
              <a:srgbClr val="395E8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0083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434" name="AutoShape 2"/>
          <p:cNvSpPr>
            <a:spLocks/>
          </p:cNvSpPr>
          <p:nvPr/>
        </p:nvSpPr>
        <p:spPr bwMode="auto">
          <a:xfrm>
            <a:off x="635001" y="2819405"/>
            <a:ext cx="4572001" cy="2057399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4211"/>
                </a:moveTo>
                <a:lnTo>
                  <a:pt x="5400" y="14211"/>
                </a:lnTo>
                <a:lnTo>
                  <a:pt x="5400" y="0"/>
                </a:lnTo>
                <a:lnTo>
                  <a:pt x="16200" y="0"/>
                </a:lnTo>
                <a:lnTo>
                  <a:pt x="16200" y="14211"/>
                </a:lnTo>
                <a:lnTo>
                  <a:pt x="21600" y="14211"/>
                </a:lnTo>
                <a:lnTo>
                  <a:pt x="10800" y="21600"/>
                </a:lnTo>
                <a:close/>
                <a:moveTo>
                  <a:pt x="0" y="14211"/>
                </a:moveTo>
              </a:path>
            </a:pathLst>
          </a:custGeom>
          <a:solidFill>
            <a:schemeClr val="accent1"/>
          </a:solidFill>
          <a:ln w="25400" cap="flat">
            <a:solidFill>
              <a:srgbClr val="395E8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18435" name="AutoShape 3"/>
          <p:cNvSpPr>
            <a:spLocks/>
          </p:cNvSpPr>
          <p:nvPr/>
        </p:nvSpPr>
        <p:spPr bwMode="auto">
          <a:xfrm rot="5400000">
            <a:off x="6959600" y="5410202"/>
            <a:ext cx="3295650" cy="2838451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4211"/>
                </a:moveTo>
                <a:lnTo>
                  <a:pt x="5400" y="14211"/>
                </a:lnTo>
                <a:lnTo>
                  <a:pt x="5400" y="0"/>
                </a:lnTo>
                <a:lnTo>
                  <a:pt x="16200" y="0"/>
                </a:lnTo>
                <a:lnTo>
                  <a:pt x="16200" y="14211"/>
                </a:lnTo>
                <a:lnTo>
                  <a:pt x="21600" y="14211"/>
                </a:lnTo>
                <a:lnTo>
                  <a:pt x="10800" y="21600"/>
                </a:lnTo>
                <a:close/>
                <a:moveTo>
                  <a:pt x="0" y="14211"/>
                </a:moveTo>
              </a:path>
            </a:pathLst>
          </a:custGeom>
          <a:solidFill>
            <a:schemeClr val="accent1"/>
          </a:solidFill>
          <a:ln w="25400" cap="flat">
            <a:solidFill>
              <a:srgbClr val="395E89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709438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856467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Social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Media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834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1549400" y="859064"/>
            <a:ext cx="10572232" cy="7842732"/>
            <a:chOff x="105952607" y="107239752"/>
            <a:chExt cx="8569678" cy="6070918"/>
          </a:xfrm>
        </p:grpSpPr>
        <p:pic>
          <p:nvPicPr>
            <p:cNvPr id="5130" name="irc_mi" descr="YouTube_logo_standard_whit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1260496">
              <a:off x="106057700" y="107239752"/>
              <a:ext cx="3733800" cy="1619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1" name="irc_mi" descr="digg-logo-heart-lg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-1133318">
              <a:off x="111555847" y="109234605"/>
              <a:ext cx="2966438" cy="23215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2" name="irc_mi" descr="flickr-logo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515097">
              <a:off x="111182467" y="111208185"/>
              <a:ext cx="2807473" cy="2102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3" name="irc_mi" descr="facebook_logo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039472">
              <a:off x="110398560" y="107549529"/>
              <a:ext cx="3108742" cy="1168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4" name="irc_mi" descr="ANd9GcTnfiFTvKCoiWhCTvEUAsFdOjNbCUD4nawqshC5bLxQjqRiJ2Ty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rot="1180784">
              <a:off x="105952607" y="111718725"/>
              <a:ext cx="3976268" cy="1076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35" name="irc_mi" descr="twitter-logo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149707" y="109526705"/>
              <a:ext cx="2154555" cy="2154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41815314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2" r="67491" b="-11327"/>
          <a:stretch>
            <a:fillRect/>
          </a:stretch>
        </p:blipFill>
        <p:spPr bwMode="auto">
          <a:xfrm>
            <a:off x="863605" y="1143001"/>
            <a:ext cx="4206875" cy="9585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4200526" y="4022726"/>
            <a:ext cx="8769351" cy="170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 sz="10500" b="1">
                <a:solidFill>
                  <a:prstClr val="black"/>
                </a:solidFill>
                <a:effectLst/>
              </a:rPr>
              <a:t>PRICED</a:t>
            </a:r>
          </a:p>
        </p:txBody>
      </p:sp>
    </p:spTree>
    <p:extLst>
      <p:ext uri="{BB962C8B-B14F-4D97-AF65-F5344CB8AC3E}">
        <p14:creationId xmlns:p14="http://schemas.microsoft.com/office/powerpoint/2010/main" xmlns="" val="165813644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902634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Signs &amp; Flyers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89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5626101" y="457200"/>
            <a:ext cx="7378699" cy="1143000"/>
          </a:xfrm>
        </p:spPr>
        <p:txBody>
          <a:bodyPr rIns="196542"/>
          <a:lstStyle/>
          <a:p>
            <a:pPr marL="61904"/>
            <a:r>
              <a:rPr lang="en-US" smtClean="0"/>
              <a:t>Agents</a:t>
            </a: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-203200" y="-698499"/>
            <a:ext cx="17221200" cy="12295649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endParaRPr lang="en-US" dirty="0">
              <a:solidFill>
                <a:prstClr val="black"/>
              </a:solidFill>
              <a:effectLst/>
            </a:endParaRPr>
          </a:p>
          <a:p>
            <a:pPr eaLnBrk="1" hangingPunct="1"/>
            <a:r>
              <a:rPr lang="en-US" sz="12500" dirty="0">
                <a:solidFill>
                  <a:prstClr val="white"/>
                </a:solidFill>
                <a:effectLst/>
              </a:rPr>
              <a:t>           </a:t>
            </a:r>
          </a:p>
          <a:p>
            <a:pPr eaLnBrk="1" hangingPunct="1"/>
            <a:endParaRPr lang="en-US" sz="12500" dirty="0">
              <a:solidFill>
                <a:prstClr val="white"/>
              </a:solidFill>
              <a:effectLst/>
            </a:endParaRPr>
          </a:p>
          <a:p>
            <a:pPr eaLnBrk="1" hangingPunct="1"/>
            <a:r>
              <a:rPr lang="en-US" sz="12500" dirty="0">
                <a:solidFill>
                  <a:prstClr val="white"/>
                </a:solidFill>
                <a:effectLst/>
              </a:rPr>
              <a:t>    15%</a:t>
            </a:r>
          </a:p>
          <a:p>
            <a:pPr eaLnBrk="1" hangingPunct="1"/>
            <a:endParaRPr lang="en-US" sz="12500" dirty="0">
              <a:solidFill>
                <a:prstClr val="white"/>
              </a:solidFill>
              <a:effectLst/>
            </a:endParaRPr>
          </a:p>
          <a:p>
            <a:pPr eaLnBrk="1" hangingPunct="1"/>
            <a:endParaRPr lang="en-US" sz="12500" dirty="0">
              <a:solidFill>
                <a:prstClr val="white"/>
              </a:solidFill>
              <a:effectLst/>
            </a:endParaRPr>
          </a:p>
          <a:p>
            <a:pPr eaLnBrk="1" hangingPunct="1"/>
            <a:endParaRPr lang="en-US" sz="12500" dirty="0">
              <a:solidFill>
                <a:prstClr val="white"/>
              </a:solidFill>
              <a:effectLst/>
            </a:endParaRPr>
          </a:p>
        </p:txBody>
      </p:sp>
      <p:pic>
        <p:nvPicPr>
          <p:cNvPr id="31748" name="Picture 8" descr="C:\Users\Owner\Desktop\Newest Des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85" t="82970"/>
          <a:stretch>
            <a:fillRect/>
          </a:stretch>
        </p:blipFill>
        <p:spPr bwMode="auto">
          <a:xfrm>
            <a:off x="212725" y="7848603"/>
            <a:ext cx="6680201" cy="166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8" descr="C:\Users\Owner\Desktop\Newest Des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85" t="28281" b="20155"/>
          <a:stretch>
            <a:fillRect/>
          </a:stretch>
        </p:blipFill>
        <p:spPr bwMode="auto">
          <a:xfrm>
            <a:off x="212725" y="2743201"/>
            <a:ext cx="6680201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8" descr="C:\Users\Owner\Desktop\Newest Desig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85" b="74532"/>
          <a:stretch>
            <a:fillRect/>
          </a:stretch>
        </p:blipFill>
        <p:spPr bwMode="auto">
          <a:xfrm>
            <a:off x="212725" y="182566"/>
            <a:ext cx="6680201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3515471" y="6248400"/>
            <a:ext cx="2773459" cy="1100910"/>
            <a:chOff x="3515471" y="6248400"/>
            <a:chExt cx="2773458" cy="110091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471" y="6248400"/>
              <a:ext cx="1081929" cy="1100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4541" y="6248400"/>
              <a:ext cx="1081929" cy="1100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7000" y="6248400"/>
              <a:ext cx="1081929" cy="1100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Group 10"/>
          <p:cNvGrpSpPr/>
          <p:nvPr/>
        </p:nvGrpSpPr>
        <p:grpSpPr>
          <a:xfrm>
            <a:off x="2495780" y="323874"/>
            <a:ext cx="4159020" cy="1100910"/>
            <a:chOff x="3515471" y="6248400"/>
            <a:chExt cx="2773458" cy="110091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5471" y="6248400"/>
              <a:ext cx="1081929" cy="1100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4541" y="6248400"/>
              <a:ext cx="1081929" cy="1100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7000" y="6248400"/>
              <a:ext cx="1081929" cy="11009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398517971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25601" y="7924800"/>
            <a:ext cx="2708275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anchor="ctr"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2771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40480" y="1447799"/>
            <a:ext cx="5953125" cy="770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854201" y="4495801"/>
            <a:ext cx="2708275" cy="2174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anchor="ctr"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32773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6002" y="712792"/>
            <a:ext cx="5867401" cy="759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7" y="990600"/>
            <a:ext cx="2921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40202" y="1143000"/>
            <a:ext cx="220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Your logo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3193397" y="7494028"/>
            <a:ext cx="1480203" cy="4307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83402" y="1676400"/>
            <a:ext cx="1828799" cy="533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678801" y="1758434"/>
            <a:ext cx="2200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Your logo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xmlns="" val="388064794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902634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Open Houses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83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3600" y="1143001"/>
            <a:ext cx="6767515" cy="978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55002" y="3868739"/>
            <a:ext cx="3886199" cy="2015912"/>
          </a:xfrm>
          <a:prstGeom prst="rect">
            <a:avLst/>
          </a:prstGeom>
          <a:noFill/>
        </p:spPr>
        <p:txBody>
          <a:bodyPr lIns="91415" tIns="45708" rIns="91415" bIns="45708">
            <a:spAutoFit/>
          </a:bodyPr>
          <a:lstStyle/>
          <a:p>
            <a:pPr>
              <a:defRPr/>
            </a:pPr>
            <a:r>
              <a:rPr lang="en-US" sz="12500" dirty="0">
                <a:solidFill>
                  <a:prstClr val="black"/>
                </a:solidFill>
              </a:rPr>
              <a:t>7%</a:t>
            </a:r>
          </a:p>
        </p:txBody>
      </p:sp>
      <p:sp>
        <p:nvSpPr>
          <p:cNvPr id="3" name="Rectangle 2"/>
          <p:cNvSpPr/>
          <p:nvPr/>
        </p:nvSpPr>
        <p:spPr>
          <a:xfrm>
            <a:off x="1168402" y="5334005"/>
            <a:ext cx="914401" cy="8381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anchor="ctr"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67"/>
          <a:stretch/>
        </p:blipFill>
        <p:spPr bwMode="auto">
          <a:xfrm>
            <a:off x="10332720" y="8255000"/>
            <a:ext cx="2113280" cy="104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198100" y="7772400"/>
            <a:ext cx="2247901" cy="1752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8097857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902634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Other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77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5626101" y="457200"/>
            <a:ext cx="7378699" cy="1143000"/>
          </a:xfrm>
        </p:spPr>
        <p:txBody>
          <a:bodyPr rIns="196542"/>
          <a:lstStyle/>
          <a:p>
            <a:pPr marL="61904"/>
            <a:r>
              <a:rPr lang="en-US" smtClean="0"/>
              <a:t>Agents</a:t>
            </a:r>
          </a:p>
        </p:txBody>
      </p:sp>
      <p:pic>
        <p:nvPicPr>
          <p:cNvPr id="36867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" y="-2333624"/>
            <a:ext cx="12954000" cy="1208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87805" y="5867402"/>
            <a:ext cx="5549899" cy="2015912"/>
          </a:xfrm>
          <a:prstGeom prst="rect">
            <a:avLst/>
          </a:prstGeom>
          <a:noFill/>
        </p:spPr>
        <p:txBody>
          <a:bodyPr lIns="91415" tIns="45708" rIns="91415" bIns="45708">
            <a:spAutoFit/>
          </a:bodyPr>
          <a:lstStyle/>
          <a:p>
            <a:pPr>
              <a:defRPr/>
            </a:pPr>
            <a:r>
              <a:rPr lang="en-US" sz="12500" dirty="0">
                <a:solidFill>
                  <a:prstClr val="black"/>
                </a:solidFill>
              </a:rPr>
              <a:t>3%</a:t>
            </a:r>
          </a:p>
        </p:txBody>
      </p:sp>
    </p:spTree>
    <p:extLst>
      <p:ext uri="{BB962C8B-B14F-4D97-AF65-F5344CB8AC3E}">
        <p14:creationId xmlns:p14="http://schemas.microsoft.com/office/powerpoint/2010/main" xmlns="" val="115391435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6"/>
            <a:ext cx="11379200" cy="7902634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400" dirty="0">
                <a:solidFill>
                  <a:prstClr val="white"/>
                </a:solidFill>
                <a:effectLst/>
                <a:latin typeface="Calibri"/>
                <a:ea typeface="+mn-ea"/>
                <a:cs typeface="+mn-cs"/>
              </a:rPr>
              <a:t>Print</a:t>
            </a: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987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850" y="1133476"/>
            <a:ext cx="10699751" cy="712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88400" y="3851276"/>
            <a:ext cx="4216400" cy="2015912"/>
          </a:xfrm>
          <a:prstGeom prst="rect">
            <a:avLst/>
          </a:prstGeom>
          <a:noFill/>
        </p:spPr>
        <p:txBody>
          <a:bodyPr lIns="91415" tIns="45708" rIns="91415" bIns="45708">
            <a:spAutoFit/>
          </a:bodyPr>
          <a:lstStyle/>
          <a:p>
            <a:pPr>
              <a:defRPr/>
            </a:pPr>
            <a:r>
              <a:rPr lang="en-US" sz="12500" dirty="0">
                <a:solidFill>
                  <a:prstClr val="black"/>
                </a:solidFill>
              </a:rPr>
              <a:t>3%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67"/>
          <a:stretch/>
        </p:blipFill>
        <p:spPr bwMode="auto">
          <a:xfrm>
            <a:off x="10332720" y="8255000"/>
            <a:ext cx="2113280" cy="104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191749" y="8077200"/>
            <a:ext cx="2406651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951220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4159" y="1066806"/>
            <a:ext cx="8603444" cy="6324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667"/>
          <a:stretch/>
        </p:blipFill>
        <p:spPr bwMode="auto">
          <a:xfrm>
            <a:off x="10332720" y="8255000"/>
            <a:ext cx="2113280" cy="104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10191749" y="8077200"/>
            <a:ext cx="2406651" cy="1447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83924669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images.veer.com/IMG/PIMG/MPP/1205971_P.JPG"/>
          <p:cNvSpPr>
            <a:spLocks noChangeAspect="1" noChangeArrowheads="1"/>
          </p:cNvSpPr>
          <p:nvPr/>
        </p:nvSpPr>
        <p:spPr bwMode="auto">
          <a:xfrm>
            <a:off x="0" y="-319088"/>
            <a:ext cx="381000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15" tIns="45708" rIns="91415" bIns="45708"/>
          <a:lstStyle/>
          <a:p>
            <a:pPr>
              <a:defRPr/>
            </a:pPr>
            <a:endParaRPr lang="en-US"/>
          </a:p>
        </p:txBody>
      </p:sp>
      <p:sp>
        <p:nvSpPr>
          <p:cNvPr id="4" name="AutoShape 6" descr="http://images.veer.com/IMG/PIMG/MPP/1205971_P.JPG"/>
          <p:cNvSpPr>
            <a:spLocks noChangeAspect="1" noChangeArrowheads="1"/>
          </p:cNvSpPr>
          <p:nvPr/>
        </p:nvSpPr>
        <p:spPr bwMode="auto">
          <a:xfrm>
            <a:off x="304801" y="-14286"/>
            <a:ext cx="381000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15" tIns="45708" rIns="91415" bIns="45708"/>
          <a:lstStyle/>
          <a:p>
            <a:pPr>
              <a:defRPr/>
            </a:pPr>
            <a:endParaRPr lang="en-US"/>
          </a:p>
        </p:txBody>
      </p:sp>
      <p:pic>
        <p:nvPicPr>
          <p:cNvPr id="225282" name="Picture 2" descr="http://img.talkandroid.com/uploads/2012/05/Nexus-5-5-5-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376"/>
          <a:stretch/>
        </p:blipFill>
        <p:spPr bwMode="auto">
          <a:xfrm>
            <a:off x="1549400" y="2829838"/>
            <a:ext cx="9753600" cy="4332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91808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6775" y="866777"/>
            <a:ext cx="11379200" cy="8456613"/>
          </a:xfrm>
          <a:prstGeom prst="rect">
            <a:avLst/>
          </a:prstGeom>
          <a:solidFill>
            <a:schemeClr val="tx1"/>
          </a:solidFill>
        </p:spPr>
        <p:txBody>
          <a:bodyPr lIns="130005" tIns="65003" rIns="130005" bIns="65003">
            <a:spAutoFit/>
          </a:bodyPr>
          <a:lstStyle/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defTabSz="130005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500" dirty="0">
                <a:effectLst/>
                <a:latin typeface="Candara"/>
                <a:ea typeface="+mj-ea"/>
                <a:cs typeface="+mj-cs"/>
              </a:rPr>
              <a:t>Is there anything that another agent has said that they would do that I forgot to mention?</a:t>
            </a: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77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  <a:p>
            <a:pPr algn="l" defTabSz="130005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>
              <a:solidFill>
                <a:prstClr val="white"/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628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975360" y="4657798"/>
            <a:ext cx="12029440" cy="2501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019" tIns="65010" rIns="130019" bIns="65010">
            <a:spAutoFit/>
          </a:bodyPr>
          <a:lstStyle/>
          <a:p>
            <a:pPr eaLnBrk="0" hangingPunct="0"/>
            <a:r>
              <a:rPr lang="en-US" sz="7700" b="1" dirty="0">
                <a:effectLst/>
                <a:latin typeface="Helvetica" charset="0"/>
                <a:ea typeface="MS PGothic" pitchFamily="34" charset="-128"/>
                <a:cs typeface="+mn-cs"/>
              </a:rPr>
              <a:t>Commissions and Marketing Fees</a:t>
            </a:r>
          </a:p>
        </p:txBody>
      </p:sp>
    </p:spTree>
    <p:extLst>
      <p:ext uri="{BB962C8B-B14F-4D97-AF65-F5344CB8AC3E}">
        <p14:creationId xmlns:p14="http://schemas.microsoft.com/office/powerpoint/2010/main" xmlns="" val="240655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533402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3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3562351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4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5164" y="6477001"/>
            <a:ext cx="579596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924676" y="533402"/>
            <a:ext cx="579596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6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924676" y="3562351"/>
            <a:ext cx="579596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7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924676" y="6477001"/>
            <a:ext cx="579596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533402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7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3562351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068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5164" y="6477001"/>
            <a:ext cx="579596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9" name="TextBox 1"/>
          <p:cNvSpPr txBox="1">
            <a:spLocks noChangeArrowheads="1"/>
          </p:cNvSpPr>
          <p:nvPr/>
        </p:nvSpPr>
        <p:spPr bwMode="auto">
          <a:xfrm>
            <a:off x="6883401" y="3810001"/>
            <a:ext cx="5791201" cy="141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5" rIns="91410" bIns="45705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>
                <a:solidFill>
                  <a:schemeClr val="tx1"/>
                </a:solidFill>
                <a:effectLst/>
              </a:rPr>
              <a:t>Agent that brings the buyer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533402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1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3562351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092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5164" y="6477001"/>
            <a:ext cx="5795963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3" name="TextBox 1"/>
          <p:cNvSpPr txBox="1">
            <a:spLocks noChangeArrowheads="1"/>
          </p:cNvSpPr>
          <p:nvPr/>
        </p:nvSpPr>
        <p:spPr bwMode="auto">
          <a:xfrm>
            <a:off x="6883401" y="3810001"/>
            <a:ext cx="5791201" cy="207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5" rIns="91410" bIns="45705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>
                <a:solidFill>
                  <a:schemeClr val="tx1"/>
                </a:solidFill>
                <a:effectLst/>
              </a:rPr>
              <a:t>What I get for marketing your property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3562351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TextBox 2"/>
          <p:cNvSpPr txBox="1">
            <a:spLocks noChangeArrowheads="1"/>
          </p:cNvSpPr>
          <p:nvPr/>
        </p:nvSpPr>
        <p:spPr bwMode="auto">
          <a:xfrm>
            <a:off x="7153276" y="4362454"/>
            <a:ext cx="5562600" cy="141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5" rIns="91410" bIns="45705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>
                <a:solidFill>
                  <a:schemeClr val="tx1"/>
                </a:solidFill>
                <a:effectLst/>
              </a:rPr>
              <a:t>Goes to the brokerage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3562351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TextBox 2"/>
          <p:cNvSpPr txBox="1">
            <a:spLocks noChangeArrowheads="1"/>
          </p:cNvSpPr>
          <p:nvPr/>
        </p:nvSpPr>
        <p:spPr bwMode="auto">
          <a:xfrm>
            <a:off x="7153276" y="3627440"/>
            <a:ext cx="5562600" cy="207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5" rIns="91410" bIns="45705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>
                <a:solidFill>
                  <a:schemeClr val="tx1"/>
                </a:solidFill>
                <a:effectLst/>
              </a:rPr>
              <a:t>Goes to marketing and servicing the listing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http://4.bp.blogspot.com/_JRo08CeVJrc/ScmcBuXqkoI/AAAAAAAAAKg/EbrDzn2RLVA/s400/dollarbil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0000"/>
          <a:stretch>
            <a:fillRect/>
          </a:stretch>
        </p:blipFill>
        <p:spPr bwMode="auto">
          <a:xfrm>
            <a:off x="669926" y="3562351"/>
            <a:ext cx="5797551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TextBox 2"/>
          <p:cNvSpPr txBox="1">
            <a:spLocks noChangeArrowheads="1"/>
          </p:cNvSpPr>
          <p:nvPr/>
        </p:nvSpPr>
        <p:spPr bwMode="auto">
          <a:xfrm>
            <a:off x="7112003" y="3759201"/>
            <a:ext cx="5562600" cy="207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0" tIns="45705" rIns="91410" bIns="45705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>
                <a:solidFill>
                  <a:schemeClr val="tx1"/>
                </a:solidFill>
                <a:effectLst/>
              </a:rPr>
              <a:t>Is what I live on and get paid for my time working on the sale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images.veer.com/IMG/PIMG/MPP/1205971_P.JPG"/>
          <p:cNvSpPr>
            <a:spLocks noChangeAspect="1" noChangeArrowheads="1"/>
          </p:cNvSpPr>
          <p:nvPr/>
        </p:nvSpPr>
        <p:spPr bwMode="auto">
          <a:xfrm>
            <a:off x="0" y="-319088"/>
            <a:ext cx="381000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10" tIns="45705" rIns="91410" bIns="45705"/>
          <a:lstStyle/>
          <a:p>
            <a:pPr>
              <a:defRPr/>
            </a:pPr>
            <a:endParaRPr lang="en-US"/>
          </a:p>
        </p:txBody>
      </p:sp>
      <p:sp>
        <p:nvSpPr>
          <p:cNvPr id="3" name="AutoShape 4" descr="http://images.veer.com/IMG/PIMG/MPP/1205971_P.JPG"/>
          <p:cNvSpPr>
            <a:spLocks noChangeAspect="1" noChangeArrowheads="1"/>
          </p:cNvSpPr>
          <p:nvPr/>
        </p:nvSpPr>
        <p:spPr bwMode="auto">
          <a:xfrm>
            <a:off x="152399" y="-166687"/>
            <a:ext cx="381000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10" tIns="45705" rIns="91410" bIns="45705"/>
          <a:lstStyle/>
          <a:p>
            <a:pPr>
              <a:defRPr/>
            </a:pPr>
            <a:endParaRPr lang="en-US"/>
          </a:p>
        </p:txBody>
      </p:sp>
      <p:sp>
        <p:nvSpPr>
          <p:cNvPr id="4" name="AutoShape 6" descr="http://images.veer.com/IMG/PIMG/MPP/1205971_P.JPG"/>
          <p:cNvSpPr>
            <a:spLocks noChangeAspect="1" noChangeArrowheads="1"/>
          </p:cNvSpPr>
          <p:nvPr/>
        </p:nvSpPr>
        <p:spPr bwMode="auto">
          <a:xfrm>
            <a:off x="304801" y="-14286"/>
            <a:ext cx="3810000" cy="171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91410" tIns="45705" rIns="91410" bIns="45705"/>
          <a:lstStyle/>
          <a:p>
            <a:pPr>
              <a:defRPr/>
            </a:pP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5456" y="1365504"/>
            <a:ext cx="10058400" cy="670560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title" idx="4294967295"/>
          </p:nvPr>
        </p:nvSpPr>
        <p:spPr>
          <a:xfrm>
            <a:off x="3" y="533400"/>
            <a:ext cx="13360400" cy="1371600"/>
          </a:xfrm>
          <a:solidFill>
            <a:schemeClr val="tx1"/>
          </a:solidFill>
        </p:spPr>
        <p:txBody>
          <a:bodyPr/>
          <a:lstStyle/>
          <a:p>
            <a:r>
              <a:rPr lang="en-US" sz="6500" b="1" dirty="0">
                <a:solidFill>
                  <a:schemeClr val="bg1"/>
                </a:solidFill>
                <a:latin typeface="Helvetica Neue Light" charset="0"/>
              </a:rPr>
              <a:t>Pricing Strategies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87401" y="2830970"/>
            <a:ext cx="11658600" cy="4893627"/>
          </a:xfrm>
          <a:prstGeom prst="rect">
            <a:avLst/>
          </a:prstGeom>
          <a:noFill/>
        </p:spPr>
        <p:txBody>
          <a:bodyPr lIns="91420" tIns="45710" rIns="91420" bIns="45710">
            <a:spAutoFit/>
          </a:bodyPr>
          <a:lstStyle/>
          <a:p>
            <a:pPr marL="1142766" indent="-1142766" algn="l" defTabSz="130019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6300" dirty="0">
                <a:solidFill>
                  <a:prstClr val="black"/>
                </a:solidFill>
                <a:effectLst/>
                <a:latin typeface="Calibri"/>
                <a:ea typeface="+mn-ea"/>
                <a:cs typeface="+mn-cs"/>
              </a:rPr>
              <a:t>Priced Right = Offers </a:t>
            </a:r>
          </a:p>
          <a:p>
            <a:pPr marL="1142766" indent="-1142766" algn="l" defTabSz="130019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6300" dirty="0">
                <a:solidFill>
                  <a:prstClr val="black"/>
                </a:solidFill>
                <a:effectLst/>
                <a:latin typeface="Calibri"/>
                <a:ea typeface="+mn-ea"/>
                <a:cs typeface="+mn-cs"/>
              </a:rPr>
              <a:t>Showings &amp; No Offers 4-6% Off</a:t>
            </a:r>
          </a:p>
          <a:p>
            <a:pPr marL="1142766" indent="-1142766" algn="l" defTabSz="130019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6300" dirty="0">
                <a:solidFill>
                  <a:prstClr val="black"/>
                </a:solidFill>
                <a:effectLst/>
                <a:latin typeface="Calibri"/>
                <a:ea typeface="+mn-ea"/>
                <a:cs typeface="+mn-cs"/>
              </a:rPr>
              <a:t>Low Showings 6-12% off</a:t>
            </a:r>
          </a:p>
          <a:p>
            <a:pPr marL="1142766" indent="-1142766" algn="l" defTabSz="1300192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6300" dirty="0">
                <a:solidFill>
                  <a:prstClr val="black"/>
                </a:solidFill>
                <a:effectLst/>
                <a:latin typeface="Calibri"/>
                <a:ea typeface="+mn-ea"/>
                <a:cs typeface="+mn-cs"/>
              </a:rPr>
              <a:t>Drive </a:t>
            </a:r>
            <a:r>
              <a:rPr lang="en-US" sz="6300" dirty="0" err="1">
                <a:solidFill>
                  <a:prstClr val="black"/>
                </a:solidFill>
                <a:effectLst/>
                <a:latin typeface="Calibri"/>
                <a:ea typeface="+mn-ea"/>
                <a:cs typeface="+mn-cs"/>
              </a:rPr>
              <a:t>By’s</a:t>
            </a:r>
            <a:r>
              <a:rPr lang="en-US" sz="6300" dirty="0">
                <a:solidFill>
                  <a:prstClr val="black"/>
                </a:solidFill>
                <a:effectLst/>
                <a:latin typeface="Calibri"/>
                <a:ea typeface="+mn-ea"/>
                <a:cs typeface="+mn-cs"/>
              </a:rPr>
              <a:t> Only = 12+% Off</a:t>
            </a:r>
          </a:p>
          <a:p>
            <a:pPr algn="l" defTabSz="1300192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6000" dirty="0">
              <a:solidFill>
                <a:srgbClr val="F8F8F8">
                  <a:lumMod val="25000"/>
                </a:srgbClr>
              </a:solidFill>
              <a:effectLst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692299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153" t="-2" r="34924" b="-3540"/>
          <a:stretch>
            <a:fillRect/>
          </a:stretch>
        </p:blipFill>
        <p:spPr bwMode="auto">
          <a:xfrm>
            <a:off x="706441" y="1143005"/>
            <a:ext cx="4518025" cy="891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7" name="TextBox 2"/>
          <p:cNvSpPr txBox="1">
            <a:spLocks noChangeArrowheads="1"/>
          </p:cNvSpPr>
          <p:nvPr/>
        </p:nvSpPr>
        <p:spPr bwMode="auto">
          <a:xfrm>
            <a:off x="4521201" y="4022726"/>
            <a:ext cx="8767763" cy="170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 sz="10500" b="1">
                <a:solidFill>
                  <a:prstClr val="black"/>
                </a:solidFill>
                <a:effectLst/>
              </a:rPr>
              <a:t>SHOWS</a:t>
            </a:r>
          </a:p>
        </p:txBody>
      </p:sp>
    </p:spTree>
    <p:extLst>
      <p:ext uri="{BB962C8B-B14F-4D97-AF65-F5344CB8AC3E}">
        <p14:creationId xmlns:p14="http://schemas.microsoft.com/office/powerpoint/2010/main" xmlns="" val="11111292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62" t="57309" r="30730" b="6036"/>
          <a:stretch>
            <a:fillRect/>
          </a:stretch>
        </p:blipFill>
        <p:spPr bwMode="auto">
          <a:xfrm>
            <a:off x="-34923" y="0"/>
            <a:ext cx="13346113" cy="975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40801" y="685804"/>
            <a:ext cx="3352801" cy="3048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8" rIns="91415" bIns="45708" anchor="ctr"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01893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427"/>
          <a:stretch>
            <a:fillRect/>
          </a:stretch>
        </p:blipFill>
        <p:spPr bwMode="auto">
          <a:xfrm>
            <a:off x="-279400" y="1112838"/>
            <a:ext cx="4860925" cy="861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3586168" y="4038601"/>
            <a:ext cx="10455275" cy="170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 sz="10500" b="1">
                <a:solidFill>
                  <a:prstClr val="black"/>
                </a:solidFill>
                <a:effectLst/>
              </a:rPr>
              <a:t>MARKETED</a:t>
            </a:r>
          </a:p>
        </p:txBody>
      </p:sp>
    </p:spTree>
    <p:extLst>
      <p:ext uri="{BB962C8B-B14F-4D97-AF65-F5344CB8AC3E}">
        <p14:creationId xmlns:p14="http://schemas.microsoft.com/office/powerpoint/2010/main" xmlns="" val="379629161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1" y="720730"/>
            <a:ext cx="13017500" cy="109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 sz="6500">
                <a:solidFill>
                  <a:prstClr val="black"/>
                </a:solidFill>
                <a:effectLst/>
              </a:rPr>
              <a:t>NAR Profile of Buyers &amp; Sellers</a:t>
            </a:r>
          </a:p>
        </p:txBody>
      </p:sp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152401" y="8097843"/>
            <a:ext cx="13017500" cy="1092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5" tIns="45708" rIns="91415" bIns="45708">
            <a:spAutoFit/>
          </a:bodyPr>
          <a:lstStyle>
            <a:lvl1pPr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1pPr>
            <a:lvl2pPr marL="742950" indent="-28575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2pPr>
            <a:lvl3pPr marL="11430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3pPr>
            <a:lvl4pPr marL="16002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4pPr>
            <a:lvl5pPr marL="2057400" indent="-228600" eaLnBrk="0" hangingPunct="0"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>
                <a:solidFill>
                  <a:srgbClr val="FFFFFF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defRPr>
            </a:lvl9pPr>
          </a:lstStyle>
          <a:p>
            <a:pPr eaLnBrk="1" hangingPunct="1"/>
            <a:r>
              <a:rPr lang="en-US" sz="6500">
                <a:solidFill>
                  <a:prstClr val="black"/>
                </a:solidFill>
                <a:effectLst/>
              </a:rPr>
              <a:t>How buyers found their home</a:t>
            </a:r>
          </a:p>
        </p:txBody>
      </p:sp>
      <p:pic>
        <p:nvPicPr>
          <p:cNvPr id="9220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400" y="2209801"/>
            <a:ext cx="12268200" cy="5741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0082E5">
                        <a:alpha val="75000"/>
                      </a:srgbClr>
                    </a:gs>
                    <a:gs pos="100000">
                      <a:srgbClr val="0057E5">
                        <a:alpha val="64998"/>
                      </a:srgb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3768725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Times"/>
        <a:ea typeface="ＭＳ Ｐゴシック"/>
        <a:cs typeface=""/>
      </a:majorFont>
      <a:minorFont>
        <a:latin typeface="Times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charset="0"/>
            <a:ea typeface="ＭＳ Ｐ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4247</TotalTime>
  <Pages>0</Pages>
  <Words>196</Words>
  <Characters>0</Characters>
  <Application>Microsoft Office PowerPoint</Application>
  <PresentationFormat>Custom</PresentationFormat>
  <Lines>0</Lines>
  <Paragraphs>114</Paragraphs>
  <Slides>48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48</vt:i4>
      </vt:variant>
    </vt:vector>
  </HeadingPairs>
  <TitlesOfParts>
    <vt:vector size="52" baseType="lpstr">
      <vt:lpstr>Waveform</vt:lpstr>
      <vt:lpstr>2_Office Theme</vt:lpstr>
      <vt:lpstr>3_Office Theme</vt:lpstr>
      <vt:lpstr>1_Office Theme</vt:lpstr>
      <vt:lpstr>Slide 1</vt:lpstr>
      <vt:lpstr>Slide 2</vt:lpstr>
      <vt:lpstr>Slide 3</vt:lpstr>
      <vt:lpstr>Slide 4</vt:lpstr>
      <vt:lpstr>Pricing Strategies</vt:lpstr>
      <vt:lpstr>Slide 6</vt:lpstr>
      <vt:lpstr>Slide 7</vt:lpstr>
      <vt:lpstr>Slide 8</vt:lpstr>
      <vt:lpstr>Slide 9</vt:lpstr>
      <vt:lpstr>Slide 10</vt:lpstr>
      <vt:lpstr>Agents</vt:lpstr>
      <vt:lpstr>Agent to Agent</vt:lpstr>
      <vt:lpstr>Slide 13</vt:lpstr>
      <vt:lpstr>Slide 14</vt:lpstr>
      <vt:lpstr>Agents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Agents</vt:lpstr>
      <vt:lpstr>Slide 32</vt:lpstr>
      <vt:lpstr>Slide 33</vt:lpstr>
      <vt:lpstr>Slide 34</vt:lpstr>
      <vt:lpstr>Slide 35</vt:lpstr>
      <vt:lpstr>Agents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John PRMI</cp:lastModifiedBy>
  <cp:revision>87</cp:revision>
  <cp:lastPrinted>2010-08-18T18:53:42Z</cp:lastPrinted>
  <dcterms:modified xsi:type="dcterms:W3CDTF">2017-08-04T04:07:55Z</dcterms:modified>
</cp:coreProperties>
</file>